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9"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2192000" cy="6858000"/>
  <p:notesSz cx="7772400" cy="10058400"/>
  <p:embeddedFontLst>
    <p:embeddedFont>
      <p:font typeface="Play" panose="020B0604020202020204" charset="0"/>
      <p:regular r:id="rId26"/>
      <p:bold r:id="rId27"/>
    </p:embeddedFont>
    <p:embeddedFont>
      <p:font typeface="Roboto" panose="02000000000000000000"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35000"/>
            <a:ext cx="5486400" cy="308682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317500" y="3810000"/>
            <a:ext cx="7112000" cy="55880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docs.aws.amazon.com/wellarchitected/latest/framework/welcome.html"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aws.amazon.com/wellarchitected/latest/framework/welcome.html"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1:notes"/>
          <p:cNvSpPr>
            <a:spLocks noGrp="1" noRot="1" noChangeAspect="1"/>
          </p:cNvSpPr>
          <p:nvPr>
            <p:ph type="sldImg" idx="2"/>
          </p:nvPr>
        </p:nvSpPr>
        <p:spPr>
          <a:xfrm>
            <a:off x="1143000" y="635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0" name="Google Shape;600;p1:notes"/>
          <p:cNvSpPr txBox="1">
            <a:spLocks noGrp="1"/>
          </p:cNvSpPr>
          <p:nvPr>
            <p:ph type="body" idx="1"/>
          </p:nvPr>
        </p:nvSpPr>
        <p:spPr>
          <a:xfrm>
            <a:off x="317500" y="3810000"/>
            <a:ext cx="7112000" cy="5397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1">
                <a:solidFill>
                  <a:schemeClr val="dk1"/>
                </a:solidFill>
                <a:latin typeface="Calibri"/>
                <a:ea typeface="Calibri"/>
                <a:cs typeface="Calibri"/>
                <a:sym typeface="Calibri"/>
              </a:rPr>
              <a:t>Students: </a:t>
            </a:r>
            <a:r>
              <a:rPr lang="en-US" sz="1200" b="0">
                <a:solidFill>
                  <a:schemeClr val="dk1"/>
                </a:solidFill>
                <a:latin typeface="Calibri"/>
                <a:ea typeface="Calibri"/>
                <a:cs typeface="Calibri"/>
                <a:sym typeface="Calibri"/>
              </a:rPr>
              <a:t>Use this template to effectively present and communicate your group project to a broader audience. Your students can also use this presentation as a portfolio of their work to demonstrate their cloud skills.</a:t>
            </a:r>
            <a:endParaRPr/>
          </a:p>
          <a:p>
            <a:pPr marL="0" lvl="0" indent="0" algn="l" rtl="0">
              <a:spcBef>
                <a:spcPts val="0"/>
              </a:spcBef>
              <a:spcAft>
                <a:spcPts val="0"/>
              </a:spcAft>
              <a:buNone/>
            </a:pPr>
            <a:r>
              <a:rPr lang="en-US" sz="1200" b="0">
                <a:solidFill>
                  <a:schemeClr val="dk1"/>
                </a:solidFill>
                <a:latin typeface="Calibri"/>
                <a:ea typeface="Calibri"/>
                <a:cs typeface="Calibri"/>
                <a:sym typeface="Calibri"/>
              </a:rPr>
              <a:t>The presentation structure is listed below. The total time may vary depending on the activities your team wants to include. For example, your team may to provide a high-level walkthrough of your work solutions versus a deep-dive into why or how your team chose certain services and the steps of building the architectures.    </a:t>
            </a:r>
            <a:endParaRPr/>
          </a:p>
          <a:p>
            <a:pPr marL="0" lvl="0" indent="0" algn="l" rtl="0">
              <a:spcBef>
                <a:spcPts val="0"/>
              </a:spcBef>
              <a:spcAft>
                <a:spcPts val="0"/>
              </a:spcAft>
              <a:buNone/>
            </a:pPr>
            <a:endParaRPr sz="1200" b="1">
              <a:solidFill>
                <a:schemeClr val="dk1"/>
              </a:solidFill>
              <a:latin typeface="Calibri"/>
              <a:ea typeface="Calibri"/>
              <a:cs typeface="Calibri"/>
              <a:sym typeface="Calibri"/>
            </a:endParaRPr>
          </a:p>
          <a:p>
            <a:pPr marL="0" lvl="0" indent="0" algn="l" rtl="0">
              <a:spcBef>
                <a:spcPts val="0"/>
              </a:spcBef>
              <a:spcAft>
                <a:spcPts val="0"/>
              </a:spcAft>
              <a:buNone/>
            </a:pPr>
            <a:r>
              <a:rPr lang="en-US" sz="1200" b="1">
                <a:solidFill>
                  <a:schemeClr val="dk1"/>
                </a:solidFill>
                <a:latin typeface="Calibri"/>
                <a:ea typeface="Calibri"/>
                <a:cs typeface="Calibri"/>
                <a:sym typeface="Calibri"/>
              </a:rPr>
              <a:t>Suggested timing for a 10-minute presentation:</a:t>
            </a:r>
            <a:endParaRPr/>
          </a:p>
          <a:p>
            <a:pPr marL="171450" lvl="0" indent="-171450" algn="l" rtl="0">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Introduction – 1 minute</a:t>
            </a:r>
            <a:endParaRPr/>
          </a:p>
          <a:p>
            <a:pPr marL="171450" lvl="0" indent="-171450" algn="l" rtl="0">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Business scenario overview – 1 minute</a:t>
            </a:r>
            <a:endParaRPr/>
          </a:p>
          <a:p>
            <a:pPr marL="171450" lvl="0" indent="-171450" algn="l" rtl="0">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Solution overview – 2 minutes</a:t>
            </a:r>
            <a:endParaRPr/>
          </a:p>
          <a:p>
            <a:pPr marL="171450" lvl="0" indent="-171450" algn="l" rtl="0">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Architecture diagram of the solution – 2 minutes</a:t>
            </a:r>
            <a:endParaRPr/>
          </a:p>
          <a:p>
            <a:pPr marL="171450" lvl="0" indent="-171450" algn="l" rtl="0">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Demo – 3 minutes</a:t>
            </a:r>
            <a:endParaRPr/>
          </a:p>
          <a:p>
            <a:pPr marL="171450" lvl="0" indent="-171450" algn="l" rtl="0">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Lessons learned – 1 minute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2a39f05b5ba_1_0:notes"/>
          <p:cNvSpPr>
            <a:spLocks noGrp="1" noRot="1" noChangeAspect="1"/>
          </p:cNvSpPr>
          <p:nvPr>
            <p:ph type="sldImg" idx="2"/>
          </p:nvPr>
        </p:nvSpPr>
        <p:spPr>
          <a:xfrm>
            <a:off x="1143000" y="635000"/>
            <a:ext cx="5486400" cy="3086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2a39f05b5ba_1_0:notes"/>
          <p:cNvSpPr txBox="1">
            <a:spLocks noGrp="1"/>
          </p:cNvSpPr>
          <p:nvPr>
            <p:ph type="body" idx="1"/>
          </p:nvPr>
        </p:nvSpPr>
        <p:spPr>
          <a:xfrm>
            <a:off x="317500" y="3810000"/>
            <a:ext cx="7112100" cy="5588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2a39436c3ea_0_19:notes"/>
          <p:cNvSpPr>
            <a:spLocks noGrp="1" noRot="1" noChangeAspect="1"/>
          </p:cNvSpPr>
          <p:nvPr>
            <p:ph type="sldImg" idx="2"/>
          </p:nvPr>
        </p:nvSpPr>
        <p:spPr>
          <a:xfrm>
            <a:off x="1143000" y="635000"/>
            <a:ext cx="5486400" cy="3086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2a39436c3ea_0_19:notes"/>
          <p:cNvSpPr txBox="1">
            <a:spLocks noGrp="1"/>
          </p:cNvSpPr>
          <p:nvPr>
            <p:ph type="body" idx="1"/>
          </p:nvPr>
        </p:nvSpPr>
        <p:spPr>
          <a:xfrm>
            <a:off x="317500" y="3810000"/>
            <a:ext cx="7112100" cy="5588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2a39436c3ea_0_26:notes"/>
          <p:cNvSpPr>
            <a:spLocks noGrp="1" noRot="1" noChangeAspect="1"/>
          </p:cNvSpPr>
          <p:nvPr>
            <p:ph type="sldImg" idx="2"/>
          </p:nvPr>
        </p:nvSpPr>
        <p:spPr>
          <a:xfrm>
            <a:off x="1143000" y="635000"/>
            <a:ext cx="5486400" cy="3086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2a39436c3ea_0_26:notes"/>
          <p:cNvSpPr txBox="1">
            <a:spLocks noGrp="1"/>
          </p:cNvSpPr>
          <p:nvPr>
            <p:ph type="body" idx="1"/>
          </p:nvPr>
        </p:nvSpPr>
        <p:spPr>
          <a:xfrm>
            <a:off x="317500" y="3810000"/>
            <a:ext cx="7112100" cy="5588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2a39436c3ea_0_33:notes"/>
          <p:cNvSpPr>
            <a:spLocks noGrp="1" noRot="1" noChangeAspect="1"/>
          </p:cNvSpPr>
          <p:nvPr>
            <p:ph type="sldImg" idx="2"/>
          </p:nvPr>
        </p:nvSpPr>
        <p:spPr>
          <a:xfrm>
            <a:off x="1143000" y="635000"/>
            <a:ext cx="5486400" cy="3086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2a39436c3ea_0_33:notes"/>
          <p:cNvSpPr txBox="1">
            <a:spLocks noGrp="1"/>
          </p:cNvSpPr>
          <p:nvPr>
            <p:ph type="body" idx="1"/>
          </p:nvPr>
        </p:nvSpPr>
        <p:spPr>
          <a:xfrm>
            <a:off x="317500" y="3810000"/>
            <a:ext cx="7112100" cy="5588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2a39436c3ea_0_44:notes"/>
          <p:cNvSpPr>
            <a:spLocks noGrp="1" noRot="1" noChangeAspect="1"/>
          </p:cNvSpPr>
          <p:nvPr>
            <p:ph type="sldImg" idx="2"/>
          </p:nvPr>
        </p:nvSpPr>
        <p:spPr>
          <a:xfrm>
            <a:off x="1143000" y="635000"/>
            <a:ext cx="5486400" cy="3086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2a39436c3ea_0_44:notes"/>
          <p:cNvSpPr txBox="1">
            <a:spLocks noGrp="1"/>
          </p:cNvSpPr>
          <p:nvPr>
            <p:ph type="body" idx="1"/>
          </p:nvPr>
        </p:nvSpPr>
        <p:spPr>
          <a:xfrm>
            <a:off x="317500" y="3810000"/>
            <a:ext cx="7112100" cy="5588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2a39436c3ea_0_53:notes"/>
          <p:cNvSpPr>
            <a:spLocks noGrp="1" noRot="1" noChangeAspect="1"/>
          </p:cNvSpPr>
          <p:nvPr>
            <p:ph type="sldImg" idx="2"/>
          </p:nvPr>
        </p:nvSpPr>
        <p:spPr>
          <a:xfrm>
            <a:off x="1143000" y="635000"/>
            <a:ext cx="5486400" cy="3086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2a39436c3ea_0_53:notes"/>
          <p:cNvSpPr txBox="1">
            <a:spLocks noGrp="1"/>
          </p:cNvSpPr>
          <p:nvPr>
            <p:ph type="body" idx="1"/>
          </p:nvPr>
        </p:nvSpPr>
        <p:spPr>
          <a:xfrm>
            <a:off x="317500" y="3810000"/>
            <a:ext cx="7112100" cy="5588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2a39436c3ea_0_61:notes"/>
          <p:cNvSpPr>
            <a:spLocks noGrp="1" noRot="1" noChangeAspect="1"/>
          </p:cNvSpPr>
          <p:nvPr>
            <p:ph type="sldImg" idx="2"/>
          </p:nvPr>
        </p:nvSpPr>
        <p:spPr>
          <a:xfrm>
            <a:off x="1143000" y="635000"/>
            <a:ext cx="5486400" cy="3086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2a39436c3ea_0_61:notes"/>
          <p:cNvSpPr txBox="1">
            <a:spLocks noGrp="1"/>
          </p:cNvSpPr>
          <p:nvPr>
            <p:ph type="body" idx="1"/>
          </p:nvPr>
        </p:nvSpPr>
        <p:spPr>
          <a:xfrm>
            <a:off x="317500" y="3810000"/>
            <a:ext cx="7112100" cy="5588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2a39436c3ea_0_70:notes"/>
          <p:cNvSpPr>
            <a:spLocks noGrp="1" noRot="1" noChangeAspect="1"/>
          </p:cNvSpPr>
          <p:nvPr>
            <p:ph type="sldImg" idx="2"/>
          </p:nvPr>
        </p:nvSpPr>
        <p:spPr>
          <a:xfrm>
            <a:off x="1143000" y="635000"/>
            <a:ext cx="5486400" cy="3086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2a39436c3ea_0_70:notes"/>
          <p:cNvSpPr txBox="1">
            <a:spLocks noGrp="1"/>
          </p:cNvSpPr>
          <p:nvPr>
            <p:ph type="body" idx="1"/>
          </p:nvPr>
        </p:nvSpPr>
        <p:spPr>
          <a:xfrm>
            <a:off x="317500" y="3810000"/>
            <a:ext cx="7112100" cy="5588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2a39436c3ea_0_77:notes"/>
          <p:cNvSpPr>
            <a:spLocks noGrp="1" noRot="1" noChangeAspect="1"/>
          </p:cNvSpPr>
          <p:nvPr>
            <p:ph type="sldImg" idx="2"/>
          </p:nvPr>
        </p:nvSpPr>
        <p:spPr>
          <a:xfrm>
            <a:off x="1143000" y="635000"/>
            <a:ext cx="5486400" cy="3086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2a39436c3ea_0_77:notes"/>
          <p:cNvSpPr txBox="1">
            <a:spLocks noGrp="1"/>
          </p:cNvSpPr>
          <p:nvPr>
            <p:ph type="body" idx="1"/>
          </p:nvPr>
        </p:nvSpPr>
        <p:spPr>
          <a:xfrm>
            <a:off x="317500" y="3810000"/>
            <a:ext cx="7112100" cy="5588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p4:notes"/>
          <p:cNvSpPr>
            <a:spLocks noGrp="1" noRot="1" noChangeAspect="1"/>
          </p:cNvSpPr>
          <p:nvPr>
            <p:ph type="sldImg" idx="2"/>
          </p:nvPr>
        </p:nvSpPr>
        <p:spPr>
          <a:xfrm>
            <a:off x="1143000" y="635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2" name="Google Shape;732;p4:notes"/>
          <p:cNvSpPr txBox="1">
            <a:spLocks noGrp="1"/>
          </p:cNvSpPr>
          <p:nvPr>
            <p:ph type="body" idx="1"/>
          </p:nvPr>
        </p:nvSpPr>
        <p:spPr>
          <a:xfrm>
            <a:off x="317500" y="3810000"/>
            <a:ext cx="7112000" cy="5588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Use the following resources to create a diagram of your application architecture:</a:t>
            </a:r>
            <a:endParaRPr/>
          </a:p>
          <a:p>
            <a:pPr marL="171450" marR="0" lvl="0" indent="-171450" algn="l" rtl="0">
              <a:lnSpc>
                <a:spcPct val="100000"/>
              </a:lnSpc>
              <a:spcBef>
                <a:spcPts val="0"/>
              </a:spcBef>
              <a:spcAft>
                <a:spcPts val="0"/>
              </a:spcAft>
              <a:buClr>
                <a:schemeClr val="dk1"/>
              </a:buClr>
              <a:buSzPts val="1200"/>
              <a:buFont typeface="Arial"/>
              <a:buChar char="•"/>
            </a:pPr>
            <a:r>
              <a:rPr lang="en-US"/>
              <a:t>AWS Architecture Icons at </a:t>
            </a:r>
            <a:r>
              <a:rPr lang="en-US" u="sng">
                <a:solidFill>
                  <a:schemeClr val="hlink"/>
                </a:solidFill>
                <a:hlinkClick r:id="rId3"/>
              </a:rPr>
              <a:t>https://aws.amazon.com/architecture/icons</a:t>
            </a:r>
            <a:r>
              <a:rPr lang="en-US"/>
              <a:t>. This page includes diagram assets as well as links to drawing and diagramming tools that you can use.</a:t>
            </a:r>
            <a:endParaRPr/>
          </a:p>
          <a:p>
            <a:pPr marL="171450" marR="0" lvl="0" indent="-171450" algn="l" rtl="0">
              <a:lnSpc>
                <a:spcPct val="100000"/>
              </a:lnSpc>
              <a:spcBef>
                <a:spcPts val="0"/>
              </a:spcBef>
              <a:spcAft>
                <a:spcPts val="0"/>
              </a:spcAft>
              <a:buClr>
                <a:schemeClr val="dk1"/>
              </a:buClr>
              <a:buSzPts val="1200"/>
              <a:buFont typeface="Arial"/>
              <a:buChar char="•"/>
            </a:pPr>
            <a:r>
              <a:rPr lang="en-US"/>
              <a:t>As you walk through the architecture, make sure that you relate back to the business requirements and the AWS Well-Architected Framework (</a:t>
            </a:r>
            <a:r>
              <a:rPr lang="en-US" u="sng">
                <a:solidFill>
                  <a:schemeClr val="hlink"/>
                </a:solidFill>
                <a:hlinkClick r:id="rId4"/>
              </a:rPr>
              <a:t>https://docs.aws.amazon.com/wellarchitected/latest/framework/welcome.html</a:t>
            </a:r>
            <a:r>
              <a:rPr lang="en-US"/>
              <a:t>).</a:t>
            </a:r>
            <a:endParaRPr/>
          </a:p>
          <a:p>
            <a:pPr marL="0" lvl="0" indent="0" algn="l" rtl="0">
              <a:spcBef>
                <a:spcPts val="0"/>
              </a:spcBef>
              <a:spcAft>
                <a:spcPts val="0"/>
              </a:spcAft>
              <a:buNone/>
            </a:pPr>
            <a:endParaRPr/>
          </a:p>
          <a:p>
            <a:pPr marL="0" lvl="0" indent="0" algn="l" rtl="0">
              <a:spcBef>
                <a:spcPts val="0"/>
              </a:spcBef>
              <a:spcAft>
                <a:spcPts val="0"/>
              </a:spcAft>
              <a:buNone/>
            </a:pPr>
            <a:r>
              <a:rPr lang="en-US"/>
              <a:t>You can also go more in depth about the design considerations and trade-offs that you made.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2a429bc9481_2_0:notes"/>
          <p:cNvSpPr>
            <a:spLocks noGrp="1" noRot="1" noChangeAspect="1"/>
          </p:cNvSpPr>
          <p:nvPr>
            <p:ph type="sldImg" idx="2"/>
          </p:nvPr>
        </p:nvSpPr>
        <p:spPr>
          <a:xfrm>
            <a:off x="1143000" y="635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7" name="Google Shape;607;g2a429bc9481_2_0:notes"/>
          <p:cNvSpPr txBox="1">
            <a:spLocks noGrp="1"/>
          </p:cNvSpPr>
          <p:nvPr>
            <p:ph type="body" idx="1"/>
          </p:nvPr>
        </p:nvSpPr>
        <p:spPr>
          <a:xfrm>
            <a:off x="317500" y="3810000"/>
            <a:ext cx="7112100" cy="5588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Define the problem or opportunity that you are addressing. Include pictures, figures, and statistics to help the audience better conceptualize the problem or opportunity.</a:t>
            </a:r>
            <a:endParaRPr/>
          </a:p>
          <a:p>
            <a:pPr marL="0" lvl="0" indent="0" algn="l" rtl="0">
              <a:spcBef>
                <a:spcPts val="0"/>
              </a:spcBef>
              <a:spcAft>
                <a:spcPts val="0"/>
              </a:spcAft>
              <a:buNone/>
            </a:pPr>
            <a:endParaRPr/>
          </a:p>
          <a:p>
            <a:pPr marL="0" lvl="0" indent="0" algn="l" rtl="0">
              <a:spcBef>
                <a:spcPts val="0"/>
              </a:spcBef>
              <a:spcAft>
                <a:spcPts val="0"/>
              </a:spcAft>
              <a:buNone/>
            </a:pPr>
            <a:r>
              <a:rPr lang="en-US" b="0"/>
              <a:t>Specify who your users or customers are and why they care.. </a:t>
            </a:r>
            <a:endParaRPr/>
          </a:p>
          <a:p>
            <a:pPr marL="0" lvl="0" indent="0" algn="l" rtl="0">
              <a:spcBef>
                <a:spcPts val="0"/>
              </a:spcBef>
              <a:spcAft>
                <a:spcPts val="0"/>
              </a:spcAft>
              <a:buNone/>
            </a:pP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List any specific business requirements that you are addressing.</a:t>
            </a:r>
            <a:endParaRPr/>
          </a:p>
          <a:p>
            <a:pPr marL="0" lvl="0" indent="0" algn="l" rtl="0">
              <a:spcBef>
                <a:spcPts val="0"/>
              </a:spcBef>
              <a:spcAft>
                <a:spcPts val="0"/>
              </a:spcAft>
              <a:buNone/>
            </a:pPr>
            <a:endParaRPr/>
          </a:p>
          <a:p>
            <a:pPr marL="0" lvl="0" indent="0" algn="l" rtl="0">
              <a:spcBef>
                <a:spcPts val="0"/>
              </a:spcBef>
              <a:spcAft>
                <a:spcPts val="0"/>
              </a:spcAft>
              <a:buNone/>
            </a:pPr>
            <a:r>
              <a:rPr lang="en-US" sz="1200" b="1" i="0">
                <a:solidFill>
                  <a:schemeClr val="dk1"/>
                </a:solidFill>
                <a:latin typeface="Calibri"/>
                <a:ea typeface="Calibri"/>
                <a:cs typeface="Calibri"/>
                <a:sym typeface="Calibri"/>
              </a:rPr>
              <a:t>Note: </a:t>
            </a:r>
            <a:endParaRPr/>
          </a:p>
          <a:p>
            <a:pPr marL="171450" lvl="0" indent="-171450" algn="l" rtl="0">
              <a:spcBef>
                <a:spcPts val="0"/>
              </a:spcBef>
              <a:spcAft>
                <a:spcPts val="0"/>
              </a:spcAft>
              <a:buClr>
                <a:schemeClr val="dk1"/>
              </a:buClr>
              <a:buSzPts val="1200"/>
              <a:buFont typeface="Arial"/>
              <a:buChar char="•"/>
            </a:pPr>
            <a:r>
              <a:rPr lang="en-US" sz="1200" b="0" i="0">
                <a:solidFill>
                  <a:schemeClr val="dk1"/>
                </a:solidFill>
                <a:latin typeface="Calibri"/>
                <a:ea typeface="Calibri"/>
                <a:cs typeface="Calibri"/>
                <a:sym typeface="Calibri"/>
              </a:rPr>
              <a:t>A good overview succinctly defines the problem and opportunity statement. For example: “Customers with media files, such as retail companies, need an easy and cost-effective way to analyze photos and videos of their inventory.”</a:t>
            </a:r>
            <a:endParaRPr/>
          </a:p>
          <a:p>
            <a:pPr marL="171450" lvl="0" indent="-171450" algn="l" rtl="0">
              <a:spcBef>
                <a:spcPts val="0"/>
              </a:spcBef>
              <a:spcAft>
                <a:spcPts val="0"/>
              </a:spcAft>
              <a:buClr>
                <a:schemeClr val="dk1"/>
              </a:buClr>
              <a:buSzPts val="1200"/>
              <a:buFont typeface="Arial"/>
              <a:buChar char="•"/>
            </a:pPr>
            <a:r>
              <a:rPr lang="en-US" sz="1200" b="0" i="0">
                <a:solidFill>
                  <a:schemeClr val="dk1"/>
                </a:solidFill>
                <a:latin typeface="Calibri"/>
                <a:ea typeface="Calibri"/>
                <a:cs typeface="Calibri"/>
                <a:sym typeface="Calibri"/>
              </a:rPr>
              <a:t>A below standard overview is too verbose, technical, or not specific. For example: “The most common media files are .jpg and .mp4. Companies have media files of their inventory.”</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p6:notes"/>
          <p:cNvSpPr txBox="1">
            <a:spLocks noGrp="1"/>
          </p:cNvSpPr>
          <p:nvPr>
            <p:ph type="body" idx="1"/>
          </p:nvPr>
        </p:nvSpPr>
        <p:spPr>
          <a:xfrm>
            <a:off x="317500" y="3810000"/>
            <a:ext cx="7112000" cy="5588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9" name="Google Shape;739;p6:notes"/>
          <p:cNvSpPr>
            <a:spLocks noGrp="1" noRot="1" noChangeAspect="1"/>
          </p:cNvSpPr>
          <p:nvPr>
            <p:ph type="sldImg" idx="2"/>
          </p:nvPr>
        </p:nvSpPr>
        <p:spPr>
          <a:xfrm>
            <a:off x="1143000" y="635000"/>
            <a:ext cx="5486400" cy="308682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2a429bc9481_7_6:notes"/>
          <p:cNvSpPr>
            <a:spLocks noGrp="1" noRot="1" noChangeAspect="1"/>
          </p:cNvSpPr>
          <p:nvPr>
            <p:ph type="sldImg" idx="2"/>
          </p:nvPr>
        </p:nvSpPr>
        <p:spPr>
          <a:xfrm>
            <a:off x="1143000" y="635000"/>
            <a:ext cx="5486400" cy="3086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2a429bc9481_7_6:notes"/>
          <p:cNvSpPr txBox="1">
            <a:spLocks noGrp="1"/>
          </p:cNvSpPr>
          <p:nvPr>
            <p:ph type="body" idx="1"/>
          </p:nvPr>
        </p:nvSpPr>
        <p:spPr>
          <a:xfrm>
            <a:off x="317500" y="3810000"/>
            <a:ext cx="7112100" cy="5588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2a429bc9481_11_0:notes"/>
          <p:cNvSpPr>
            <a:spLocks noGrp="1" noRot="1" noChangeAspect="1"/>
          </p:cNvSpPr>
          <p:nvPr>
            <p:ph type="sldImg" idx="2"/>
          </p:nvPr>
        </p:nvSpPr>
        <p:spPr>
          <a:xfrm>
            <a:off x="1143000" y="635000"/>
            <a:ext cx="5486400" cy="3086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2a429bc9481_11_0:notes"/>
          <p:cNvSpPr txBox="1">
            <a:spLocks noGrp="1"/>
          </p:cNvSpPr>
          <p:nvPr>
            <p:ph type="body" idx="1"/>
          </p:nvPr>
        </p:nvSpPr>
        <p:spPr>
          <a:xfrm>
            <a:off x="317500" y="3810000"/>
            <a:ext cx="7112100" cy="5588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9:notes"/>
          <p:cNvSpPr>
            <a:spLocks noGrp="1" noRot="1" noChangeAspect="1"/>
          </p:cNvSpPr>
          <p:nvPr>
            <p:ph type="sldImg" idx="2"/>
          </p:nvPr>
        </p:nvSpPr>
        <p:spPr>
          <a:xfrm>
            <a:off x="1143000" y="635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0" name="Google Shape;760;p9:notes"/>
          <p:cNvSpPr txBox="1">
            <a:spLocks noGrp="1"/>
          </p:cNvSpPr>
          <p:nvPr>
            <p:ph type="body" idx="1"/>
          </p:nvPr>
        </p:nvSpPr>
        <p:spPr>
          <a:xfrm>
            <a:off x="317500" y="3810000"/>
            <a:ext cx="7112000" cy="5397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p3:notes"/>
          <p:cNvSpPr>
            <a:spLocks noGrp="1" noRot="1" noChangeAspect="1"/>
          </p:cNvSpPr>
          <p:nvPr>
            <p:ph type="sldImg" idx="2"/>
          </p:nvPr>
        </p:nvSpPr>
        <p:spPr>
          <a:xfrm>
            <a:off x="1143000" y="635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4" name="Google Shape;614;p3:notes"/>
          <p:cNvSpPr txBox="1">
            <a:spLocks noGrp="1"/>
          </p:cNvSpPr>
          <p:nvPr>
            <p:ph type="body" idx="1"/>
          </p:nvPr>
        </p:nvSpPr>
        <p:spPr>
          <a:xfrm>
            <a:off x="317500" y="3810000"/>
            <a:ext cx="7112000" cy="5588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Explain at a high level what you have built. </a:t>
            </a:r>
            <a:endParaRPr/>
          </a:p>
          <a:p>
            <a:pPr marL="0" lvl="0" indent="0" algn="l" rtl="0">
              <a:spcBef>
                <a:spcPts val="0"/>
              </a:spcBef>
              <a:spcAft>
                <a:spcPts val="0"/>
              </a:spcAft>
              <a:buNone/>
            </a:pPr>
            <a:r>
              <a:rPr lang="en-US"/>
              <a:t>For example: “Our team built a web application for a company to host their blog.“</a:t>
            </a:r>
            <a:endParaRPr/>
          </a:p>
          <a:p>
            <a:pPr marL="0" lvl="0" indent="0" algn="l" rtl="0">
              <a:spcBef>
                <a:spcPts val="0"/>
              </a:spcBef>
              <a:spcAft>
                <a:spcPts val="0"/>
              </a:spcAft>
              <a:buNone/>
            </a:pPr>
            <a:endParaRPr/>
          </a:p>
          <a:p>
            <a:pPr marL="0" lvl="0" indent="0" algn="l" rtl="0">
              <a:spcBef>
                <a:spcPts val="0"/>
              </a:spcBef>
              <a:spcAft>
                <a:spcPts val="0"/>
              </a:spcAft>
              <a:buNone/>
            </a:pPr>
            <a:r>
              <a:rPr lang="en-US"/>
              <a:t>Talk about why you chose certain parts of the solutions and any tradeoffs that you made. Focus on how you designed the solutions and how you applied the AWS Well-Architected Framework as part of the process (AWS Well-Architected Framework: </a:t>
            </a:r>
            <a:r>
              <a:rPr lang="en-US" u="sng">
                <a:solidFill>
                  <a:schemeClr val="hlink"/>
                </a:solidFill>
                <a:hlinkClick r:id="rId3"/>
              </a:rPr>
              <a:t>https://docs.aws.amazon.com/wellarchitected/latest/framework/welcome.html</a:t>
            </a:r>
            <a:r>
              <a:rPr lang="en-US"/>
              <a:t>). </a:t>
            </a:r>
            <a:endParaRPr/>
          </a:p>
          <a:p>
            <a:pPr marL="0" lvl="0" indent="0" algn="l" rtl="0">
              <a:spcBef>
                <a:spcPts val="0"/>
              </a:spcBef>
              <a:spcAft>
                <a:spcPts val="0"/>
              </a:spcAft>
              <a:buNone/>
            </a:pPr>
            <a:r>
              <a:rPr lang="en-US"/>
              <a:t>For example: “Our team configured load balancers and auto scaling to make the application highly available and reliable.”  </a:t>
            </a:r>
            <a:endParaRPr/>
          </a:p>
          <a:p>
            <a:pPr marL="0" lvl="0" indent="0" algn="l" rtl="0">
              <a:spcBef>
                <a:spcPts val="0"/>
              </a:spcBef>
              <a:spcAft>
                <a:spcPts val="0"/>
              </a:spcAft>
              <a:buNone/>
            </a:pPr>
            <a:endParaRPr/>
          </a:p>
          <a:p>
            <a:pPr marL="0" lvl="0" indent="0" algn="l" rtl="0">
              <a:spcBef>
                <a:spcPts val="0"/>
              </a:spcBef>
              <a:spcAft>
                <a:spcPts val="0"/>
              </a:spcAft>
              <a:buNone/>
            </a:pPr>
            <a:r>
              <a:rPr lang="en-US"/>
              <a:t>Include the use cases that you are addressing. Think about who your users are and how they would want to interact with your solution to solve their problem. </a:t>
            </a:r>
            <a:endParaRPr/>
          </a:p>
          <a:p>
            <a:pPr marL="0" lvl="0" indent="0" algn="l" rtl="0">
              <a:spcBef>
                <a:spcPts val="0"/>
              </a:spcBef>
              <a:spcAft>
                <a:spcPts val="0"/>
              </a:spcAft>
              <a:buNone/>
            </a:pPr>
            <a:r>
              <a:rPr lang="en-US"/>
              <a:t>For example: “Users can view, upload, edit, and delete blog posts. Administrators can approve blog posts.”</a:t>
            </a:r>
            <a:endParaRPr/>
          </a:p>
          <a:p>
            <a:pPr marL="0" lvl="0" indent="0" algn="l" rtl="0">
              <a:spcBef>
                <a:spcPts val="0"/>
              </a:spcBef>
              <a:spcAft>
                <a:spcPts val="0"/>
              </a:spcAft>
              <a:buNone/>
            </a:pPr>
            <a:endParaRPr/>
          </a:p>
          <a:p>
            <a:pPr marL="0" lvl="0" indent="0" algn="l" rtl="0">
              <a:spcBef>
                <a:spcPts val="0"/>
              </a:spcBef>
              <a:spcAft>
                <a:spcPts val="0"/>
              </a:spcAft>
              <a:buNone/>
            </a:pPr>
            <a:r>
              <a:rPr lang="en-US"/>
              <a:t>Talk about the use cases that you addressed as part of the minimum viable product (MVP) that you scoped and built.</a:t>
            </a:r>
            <a:endParaRPr/>
          </a:p>
          <a:p>
            <a:pPr marL="0" lvl="0" indent="0" algn="l" rtl="0">
              <a:spcBef>
                <a:spcPts val="0"/>
              </a:spcBef>
              <a:spcAft>
                <a:spcPts val="0"/>
              </a:spcAft>
              <a:buNone/>
            </a:pPr>
            <a:endParaRPr/>
          </a:p>
          <a:p>
            <a:pPr marL="0" lvl="0" indent="0" algn="l" rtl="0">
              <a:spcBef>
                <a:spcPts val="0"/>
              </a:spcBef>
              <a:spcAft>
                <a:spcPts val="0"/>
              </a:spcAft>
              <a:buNone/>
            </a:pPr>
            <a:r>
              <a:rPr lang="en-US" b="1"/>
              <a:t>Note:</a:t>
            </a:r>
            <a:endParaRPr/>
          </a:p>
          <a:p>
            <a:pPr marL="171450" lvl="0" indent="-171450" algn="l" rtl="0">
              <a:spcBef>
                <a:spcPts val="0"/>
              </a:spcBef>
              <a:spcAft>
                <a:spcPts val="0"/>
              </a:spcAft>
              <a:buClr>
                <a:schemeClr val="dk1"/>
              </a:buClr>
              <a:buSzPts val="1200"/>
              <a:buFont typeface="Arial"/>
              <a:buChar char="•"/>
            </a:pPr>
            <a:r>
              <a:rPr lang="en-US"/>
              <a:t>An above-bar description is concise and includes the most important benefits. For example: “The solution allows customers to quickly upload, store, and search large catalogs of images and videos in Amazon S3.”</a:t>
            </a:r>
            <a:endParaRPr/>
          </a:p>
          <a:p>
            <a:pPr marL="171450" lvl="0" indent="-171450" algn="l" rtl="0">
              <a:spcBef>
                <a:spcPts val="0"/>
              </a:spcBef>
              <a:spcAft>
                <a:spcPts val="0"/>
              </a:spcAft>
              <a:buClr>
                <a:schemeClr val="dk1"/>
              </a:buClr>
              <a:buSzPts val="1200"/>
              <a:buFont typeface="Arial"/>
              <a:buChar char="•"/>
            </a:pPr>
            <a:r>
              <a:rPr lang="en-US"/>
              <a:t>A below-bar description is too detailed or not specific. For example: “Our solution analyzes media files.”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2a39436c3ea_0_2:notes"/>
          <p:cNvSpPr>
            <a:spLocks noGrp="1" noRot="1" noChangeAspect="1"/>
          </p:cNvSpPr>
          <p:nvPr>
            <p:ph type="sldImg" idx="2"/>
          </p:nvPr>
        </p:nvSpPr>
        <p:spPr>
          <a:xfrm>
            <a:off x="1143000" y="635000"/>
            <a:ext cx="5486400" cy="3086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2a39436c3ea_0_2:notes"/>
          <p:cNvSpPr txBox="1">
            <a:spLocks noGrp="1"/>
          </p:cNvSpPr>
          <p:nvPr>
            <p:ph type="body" idx="1"/>
          </p:nvPr>
        </p:nvSpPr>
        <p:spPr>
          <a:xfrm>
            <a:off x="317500" y="3810000"/>
            <a:ext cx="7112100" cy="5588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2a39f05b5ba_1_14:notes"/>
          <p:cNvSpPr>
            <a:spLocks noGrp="1" noRot="1" noChangeAspect="1"/>
          </p:cNvSpPr>
          <p:nvPr>
            <p:ph type="sldImg" idx="2"/>
          </p:nvPr>
        </p:nvSpPr>
        <p:spPr>
          <a:xfrm>
            <a:off x="1143000" y="635000"/>
            <a:ext cx="5486400" cy="3086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2a39f05b5ba_1_14:notes"/>
          <p:cNvSpPr txBox="1">
            <a:spLocks noGrp="1"/>
          </p:cNvSpPr>
          <p:nvPr>
            <p:ph type="body" idx="1"/>
          </p:nvPr>
        </p:nvSpPr>
        <p:spPr>
          <a:xfrm>
            <a:off x="317500" y="3810000"/>
            <a:ext cx="7112100" cy="5588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2a39f05b5ba_3_22:notes"/>
          <p:cNvSpPr>
            <a:spLocks noGrp="1" noRot="1" noChangeAspect="1"/>
          </p:cNvSpPr>
          <p:nvPr>
            <p:ph type="sldImg" idx="2"/>
          </p:nvPr>
        </p:nvSpPr>
        <p:spPr>
          <a:xfrm>
            <a:off x="1143000" y="635000"/>
            <a:ext cx="5486400" cy="3086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2a39f05b5ba_3_22:notes"/>
          <p:cNvSpPr txBox="1">
            <a:spLocks noGrp="1"/>
          </p:cNvSpPr>
          <p:nvPr>
            <p:ph type="body" idx="1"/>
          </p:nvPr>
        </p:nvSpPr>
        <p:spPr>
          <a:xfrm>
            <a:off x="317500" y="3810000"/>
            <a:ext cx="7112100" cy="5588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2a39f05b5ba_3_31:notes"/>
          <p:cNvSpPr>
            <a:spLocks noGrp="1" noRot="1" noChangeAspect="1"/>
          </p:cNvSpPr>
          <p:nvPr>
            <p:ph type="sldImg" idx="2"/>
          </p:nvPr>
        </p:nvSpPr>
        <p:spPr>
          <a:xfrm>
            <a:off x="1143000" y="635000"/>
            <a:ext cx="5486400" cy="3086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2a39f05b5ba_3_31:notes"/>
          <p:cNvSpPr txBox="1">
            <a:spLocks noGrp="1"/>
          </p:cNvSpPr>
          <p:nvPr>
            <p:ph type="body" idx="1"/>
          </p:nvPr>
        </p:nvSpPr>
        <p:spPr>
          <a:xfrm>
            <a:off x="317500" y="3810000"/>
            <a:ext cx="7112100" cy="5588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2a39f05b5ba_0_1:notes"/>
          <p:cNvSpPr>
            <a:spLocks noGrp="1" noRot="1" noChangeAspect="1"/>
          </p:cNvSpPr>
          <p:nvPr>
            <p:ph type="sldImg" idx="2"/>
          </p:nvPr>
        </p:nvSpPr>
        <p:spPr>
          <a:xfrm>
            <a:off x="1143000" y="635000"/>
            <a:ext cx="5486400" cy="3086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2a39f05b5ba_0_1:notes"/>
          <p:cNvSpPr txBox="1">
            <a:spLocks noGrp="1"/>
          </p:cNvSpPr>
          <p:nvPr>
            <p:ph type="body" idx="1"/>
          </p:nvPr>
        </p:nvSpPr>
        <p:spPr>
          <a:xfrm>
            <a:off x="317500" y="3810000"/>
            <a:ext cx="7112100" cy="5588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2a39436c3ea_0_12:notes"/>
          <p:cNvSpPr>
            <a:spLocks noGrp="1" noRot="1" noChangeAspect="1"/>
          </p:cNvSpPr>
          <p:nvPr>
            <p:ph type="sldImg" idx="2"/>
          </p:nvPr>
        </p:nvSpPr>
        <p:spPr>
          <a:xfrm>
            <a:off x="1143000" y="635000"/>
            <a:ext cx="5486400" cy="3086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2a39436c3ea_0_12:notes"/>
          <p:cNvSpPr txBox="1">
            <a:spLocks noGrp="1"/>
          </p:cNvSpPr>
          <p:nvPr>
            <p:ph type="body" idx="1"/>
          </p:nvPr>
        </p:nvSpPr>
        <p:spPr>
          <a:xfrm>
            <a:off x="317500" y="3810000"/>
            <a:ext cx="7112100" cy="5588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2"/>
          <p:cNvSpPr txBox="1">
            <a:spLocks noGrp="1"/>
          </p:cNvSpPr>
          <p:nvPr>
            <p:ph type="sldNum" idx="12"/>
          </p:nvPr>
        </p:nvSpPr>
        <p:spPr>
          <a:xfrm>
            <a:off x="11347704" y="6446520"/>
            <a:ext cx="484632" cy="228600"/>
          </a:xfrm>
          <a:prstGeom prst="rect">
            <a:avLst/>
          </a:prstGeom>
          <a:noFill/>
          <a:ln>
            <a:noFill/>
          </a:ln>
        </p:spPr>
        <p:txBody>
          <a:bodyPr spcFirstLastPara="1" wrap="square" lIns="0" tIns="0" rIns="0" bIns="0" anchor="ctr" anchorCtr="0">
            <a:noAutofit/>
          </a:bodyPr>
          <a:lstStyle>
            <a:lvl1pPr marL="0" lvl="0" indent="0" algn="r">
              <a:spcBef>
                <a:spcPts val="0"/>
              </a:spcBef>
              <a:buNone/>
              <a:defRPr sz="1200" b="0" i="0" u="none" strike="noStrike" cap="none">
                <a:solidFill>
                  <a:schemeClr val="lt1"/>
                </a:solidFill>
                <a:latin typeface="Play"/>
                <a:ea typeface="Play"/>
                <a:cs typeface="Play"/>
                <a:sym typeface="Play"/>
              </a:defRPr>
            </a:lvl1pPr>
            <a:lvl2pPr marL="0" lvl="1" indent="0" algn="r">
              <a:spcBef>
                <a:spcPts val="0"/>
              </a:spcBef>
              <a:buNone/>
              <a:defRPr sz="1200" b="0" i="0" u="none" strike="noStrike" cap="none">
                <a:solidFill>
                  <a:schemeClr val="lt1"/>
                </a:solidFill>
                <a:latin typeface="Play"/>
                <a:ea typeface="Play"/>
                <a:cs typeface="Play"/>
                <a:sym typeface="Play"/>
              </a:defRPr>
            </a:lvl2pPr>
            <a:lvl3pPr marL="0" lvl="2" indent="0" algn="r">
              <a:spcBef>
                <a:spcPts val="0"/>
              </a:spcBef>
              <a:buNone/>
              <a:defRPr sz="1200" b="0" i="0" u="none" strike="noStrike" cap="none">
                <a:solidFill>
                  <a:schemeClr val="lt1"/>
                </a:solidFill>
                <a:latin typeface="Play"/>
                <a:ea typeface="Play"/>
                <a:cs typeface="Play"/>
                <a:sym typeface="Play"/>
              </a:defRPr>
            </a:lvl3pPr>
            <a:lvl4pPr marL="0" lvl="3" indent="0" algn="r">
              <a:spcBef>
                <a:spcPts val="0"/>
              </a:spcBef>
              <a:buNone/>
              <a:defRPr sz="1200" b="0" i="0" u="none" strike="noStrike" cap="none">
                <a:solidFill>
                  <a:schemeClr val="lt1"/>
                </a:solidFill>
                <a:latin typeface="Play"/>
                <a:ea typeface="Play"/>
                <a:cs typeface="Play"/>
                <a:sym typeface="Play"/>
              </a:defRPr>
            </a:lvl4pPr>
            <a:lvl5pPr marL="0" lvl="4" indent="0" algn="r">
              <a:spcBef>
                <a:spcPts val="0"/>
              </a:spcBef>
              <a:buNone/>
              <a:defRPr sz="1200" b="0" i="0" u="none" strike="noStrike" cap="none">
                <a:solidFill>
                  <a:schemeClr val="lt1"/>
                </a:solidFill>
                <a:latin typeface="Play"/>
                <a:ea typeface="Play"/>
                <a:cs typeface="Play"/>
                <a:sym typeface="Play"/>
              </a:defRPr>
            </a:lvl5pPr>
            <a:lvl6pPr marL="0" lvl="5" indent="0" algn="r">
              <a:spcBef>
                <a:spcPts val="0"/>
              </a:spcBef>
              <a:buNone/>
              <a:defRPr sz="1200" b="0" i="0" u="none" strike="noStrike" cap="none">
                <a:solidFill>
                  <a:schemeClr val="lt1"/>
                </a:solidFill>
                <a:latin typeface="Play"/>
                <a:ea typeface="Play"/>
                <a:cs typeface="Play"/>
                <a:sym typeface="Play"/>
              </a:defRPr>
            </a:lvl6pPr>
            <a:lvl7pPr marL="0" lvl="6" indent="0" algn="r">
              <a:spcBef>
                <a:spcPts val="0"/>
              </a:spcBef>
              <a:buNone/>
              <a:defRPr sz="1200" b="0" i="0" u="none" strike="noStrike" cap="none">
                <a:solidFill>
                  <a:schemeClr val="lt1"/>
                </a:solidFill>
                <a:latin typeface="Play"/>
                <a:ea typeface="Play"/>
                <a:cs typeface="Play"/>
                <a:sym typeface="Play"/>
              </a:defRPr>
            </a:lvl7pPr>
            <a:lvl8pPr marL="0" lvl="7" indent="0" algn="r">
              <a:spcBef>
                <a:spcPts val="0"/>
              </a:spcBef>
              <a:buNone/>
              <a:defRPr sz="1200" b="0" i="0" u="none" strike="noStrike" cap="none">
                <a:solidFill>
                  <a:schemeClr val="lt1"/>
                </a:solidFill>
                <a:latin typeface="Play"/>
                <a:ea typeface="Play"/>
                <a:cs typeface="Play"/>
                <a:sym typeface="Play"/>
              </a:defRPr>
            </a:lvl8pPr>
            <a:lvl9pPr marL="0" lvl="8" indent="0" algn="r">
              <a:spcBef>
                <a:spcPts val="0"/>
              </a:spcBef>
              <a:buNone/>
              <a:defRPr sz="1200" b="0" i="0" u="none" strike="noStrike" cap="none">
                <a:solidFill>
                  <a:schemeClr val="lt1"/>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2"/>
          <p:cNvSpPr txBox="1">
            <a:spLocks noGrp="1"/>
          </p:cNvSpPr>
          <p:nvPr>
            <p:ph type="title"/>
          </p:nvPr>
        </p:nvSpPr>
        <p:spPr>
          <a:xfrm>
            <a:off x="457200" y="1051560"/>
            <a:ext cx="11375136" cy="16733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2"/>
          <p:cNvSpPr txBox="1">
            <a:spLocks noGrp="1"/>
          </p:cNvSpPr>
          <p:nvPr>
            <p:ph type="body" idx="1"/>
          </p:nvPr>
        </p:nvSpPr>
        <p:spPr>
          <a:xfrm>
            <a:off x="457200" y="2772920"/>
            <a:ext cx="5500255" cy="175564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marL="914400" lvl="1" indent="-228600" algn="ctr">
              <a:lnSpc>
                <a:spcPct val="90000"/>
              </a:lnSpc>
              <a:spcBef>
                <a:spcPts val="0"/>
              </a:spcBef>
              <a:spcAft>
                <a:spcPts val="0"/>
              </a:spcAft>
              <a:buClr>
                <a:srgbClr val="232F3E"/>
              </a:buClr>
              <a:buSzPts val="2000"/>
              <a:buNone/>
              <a:defRPr sz="2000"/>
            </a:lvl2pPr>
            <a:lvl3pPr marL="1371600" lvl="2" indent="-228600" algn="ctr">
              <a:lnSpc>
                <a:spcPct val="90000"/>
              </a:lnSpc>
              <a:spcBef>
                <a:spcPts val="1200"/>
              </a:spcBef>
              <a:spcAft>
                <a:spcPts val="0"/>
              </a:spcAft>
              <a:buClr>
                <a:srgbClr val="232F3E"/>
              </a:buClr>
              <a:buSzPts val="1800"/>
              <a:buNone/>
              <a:defRPr sz="1800"/>
            </a:lvl3pPr>
            <a:lvl4pPr marL="1828800" lvl="3" indent="-228600" algn="ctr">
              <a:lnSpc>
                <a:spcPct val="90000"/>
              </a:lnSpc>
              <a:spcBef>
                <a:spcPts val="1200"/>
              </a:spcBef>
              <a:spcAft>
                <a:spcPts val="0"/>
              </a:spcAft>
              <a:buClr>
                <a:srgbClr val="232F3E"/>
              </a:buClr>
              <a:buSzPts val="1600"/>
              <a:buNone/>
              <a:defRPr sz="1600"/>
            </a:lvl4pPr>
            <a:lvl5pPr marL="2286000" lvl="4" indent="-228600" algn="ctr">
              <a:lnSpc>
                <a:spcPct val="90000"/>
              </a:lnSpc>
              <a:spcBef>
                <a:spcPts val="1200"/>
              </a:spcBef>
              <a:spcAft>
                <a:spcPts val="0"/>
              </a:spcAft>
              <a:buClr>
                <a:srgbClr val="232F3E"/>
              </a:buClr>
              <a:buSzPts val="1600"/>
              <a:buNone/>
              <a:defRPr sz="1600"/>
            </a:lvl5pPr>
            <a:lvl6pPr marL="2743200" lvl="5" indent="-228600" algn="ctr">
              <a:lnSpc>
                <a:spcPct val="90000"/>
              </a:lnSpc>
              <a:spcBef>
                <a:spcPts val="1200"/>
              </a:spcBef>
              <a:spcAft>
                <a:spcPts val="0"/>
              </a:spcAft>
              <a:buClr>
                <a:schemeClr val="dk1"/>
              </a:buClr>
              <a:buSzPts val="1600"/>
              <a:buNone/>
              <a:defRPr sz="1600"/>
            </a:lvl6pPr>
            <a:lvl7pPr marL="3200400" lvl="6" indent="-228600" algn="ctr">
              <a:lnSpc>
                <a:spcPct val="90000"/>
              </a:lnSpc>
              <a:spcBef>
                <a:spcPts val="500"/>
              </a:spcBef>
              <a:spcAft>
                <a:spcPts val="0"/>
              </a:spcAft>
              <a:buClr>
                <a:schemeClr val="dk1"/>
              </a:buClr>
              <a:buSzPts val="1600"/>
              <a:buNone/>
              <a:defRPr sz="1600"/>
            </a:lvl7pPr>
            <a:lvl8pPr marL="3657600" lvl="7" indent="-228600" algn="ctr">
              <a:lnSpc>
                <a:spcPct val="90000"/>
              </a:lnSpc>
              <a:spcBef>
                <a:spcPts val="500"/>
              </a:spcBef>
              <a:spcAft>
                <a:spcPts val="0"/>
              </a:spcAft>
              <a:buClr>
                <a:schemeClr val="dk1"/>
              </a:buClr>
              <a:buSzPts val="1600"/>
              <a:buNone/>
              <a:defRPr sz="1600"/>
            </a:lvl8pPr>
            <a:lvl9pPr marL="4114800" lvl="8" indent="-228600" algn="ctr">
              <a:lnSpc>
                <a:spcPct val="90000"/>
              </a:lnSpc>
              <a:spcBef>
                <a:spcPts val="500"/>
              </a:spcBef>
              <a:spcAft>
                <a:spcPts val="0"/>
              </a:spcAft>
              <a:buClr>
                <a:schemeClr val="dk1"/>
              </a:buClr>
              <a:buSzPts val="1600"/>
              <a:buNone/>
              <a:defRPr sz="1600"/>
            </a:lvl9pPr>
          </a:lstStyle>
          <a:p>
            <a:endParaRPr/>
          </a:p>
        </p:txBody>
      </p:sp>
      <p:pic>
        <p:nvPicPr>
          <p:cNvPr id="15" name="Google Shape;15;p2"/>
          <p:cNvPicPr preferRelativeResize="0"/>
          <p:nvPr/>
        </p:nvPicPr>
        <p:blipFill rotWithShape="1">
          <a:blip r:embed="rId3">
            <a:alphaModFix/>
          </a:blip>
          <a:srcRect/>
          <a:stretch/>
        </p:blipFill>
        <p:spPr>
          <a:xfrm>
            <a:off x="3799983" y="6446520"/>
            <a:ext cx="4610100" cy="3111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Quote">
  <p:cSld name="Quote">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1"/>
          <p:cNvSpPr txBox="1">
            <a:spLocks noGrp="1"/>
          </p:cNvSpPr>
          <p:nvPr>
            <p:ph type="sldNum" idx="12"/>
          </p:nvPr>
        </p:nvSpPr>
        <p:spPr>
          <a:xfrm>
            <a:off x="11347704" y="6446520"/>
            <a:ext cx="484632" cy="228600"/>
          </a:xfrm>
          <a:prstGeom prst="rect">
            <a:avLst/>
          </a:prstGeom>
          <a:noFill/>
          <a:ln>
            <a:noFill/>
          </a:ln>
        </p:spPr>
        <p:txBody>
          <a:bodyPr spcFirstLastPara="1" wrap="square" lIns="0" tIns="0" rIns="0" bIns="0" anchor="ctr" anchorCtr="0">
            <a:noAutofit/>
          </a:bodyPr>
          <a:lstStyle>
            <a:lvl1pPr marL="0" lvl="0" indent="0" algn="r">
              <a:spcBef>
                <a:spcPts val="0"/>
              </a:spcBef>
              <a:buNone/>
              <a:defRPr sz="1200" b="0" i="0" u="none" strike="noStrike" cap="none">
                <a:solidFill>
                  <a:srgbClr val="232F3E"/>
                </a:solidFill>
                <a:latin typeface="Play"/>
                <a:ea typeface="Play"/>
                <a:cs typeface="Play"/>
                <a:sym typeface="Play"/>
              </a:defRPr>
            </a:lvl1pPr>
            <a:lvl2pPr marL="0" lvl="1" indent="0" algn="r">
              <a:spcBef>
                <a:spcPts val="0"/>
              </a:spcBef>
              <a:buNone/>
              <a:defRPr sz="1200" b="0" i="0" u="none" strike="noStrike" cap="none">
                <a:solidFill>
                  <a:srgbClr val="232F3E"/>
                </a:solidFill>
                <a:latin typeface="Play"/>
                <a:ea typeface="Play"/>
                <a:cs typeface="Play"/>
                <a:sym typeface="Play"/>
              </a:defRPr>
            </a:lvl2pPr>
            <a:lvl3pPr marL="0" lvl="2" indent="0" algn="r">
              <a:spcBef>
                <a:spcPts val="0"/>
              </a:spcBef>
              <a:buNone/>
              <a:defRPr sz="1200" b="0" i="0" u="none" strike="noStrike" cap="none">
                <a:solidFill>
                  <a:srgbClr val="232F3E"/>
                </a:solidFill>
                <a:latin typeface="Play"/>
                <a:ea typeface="Play"/>
                <a:cs typeface="Play"/>
                <a:sym typeface="Play"/>
              </a:defRPr>
            </a:lvl3pPr>
            <a:lvl4pPr marL="0" lvl="3" indent="0" algn="r">
              <a:spcBef>
                <a:spcPts val="0"/>
              </a:spcBef>
              <a:buNone/>
              <a:defRPr sz="1200" b="0" i="0" u="none" strike="noStrike" cap="none">
                <a:solidFill>
                  <a:srgbClr val="232F3E"/>
                </a:solidFill>
                <a:latin typeface="Play"/>
                <a:ea typeface="Play"/>
                <a:cs typeface="Play"/>
                <a:sym typeface="Play"/>
              </a:defRPr>
            </a:lvl4pPr>
            <a:lvl5pPr marL="0" lvl="4" indent="0" algn="r">
              <a:spcBef>
                <a:spcPts val="0"/>
              </a:spcBef>
              <a:buNone/>
              <a:defRPr sz="1200" b="0" i="0" u="none" strike="noStrike" cap="none">
                <a:solidFill>
                  <a:srgbClr val="232F3E"/>
                </a:solidFill>
                <a:latin typeface="Play"/>
                <a:ea typeface="Play"/>
                <a:cs typeface="Play"/>
                <a:sym typeface="Play"/>
              </a:defRPr>
            </a:lvl5pPr>
            <a:lvl6pPr marL="0" lvl="5" indent="0" algn="r">
              <a:spcBef>
                <a:spcPts val="0"/>
              </a:spcBef>
              <a:buNone/>
              <a:defRPr sz="1200" b="0" i="0" u="none" strike="noStrike" cap="none">
                <a:solidFill>
                  <a:srgbClr val="232F3E"/>
                </a:solidFill>
                <a:latin typeface="Play"/>
                <a:ea typeface="Play"/>
                <a:cs typeface="Play"/>
                <a:sym typeface="Play"/>
              </a:defRPr>
            </a:lvl6pPr>
            <a:lvl7pPr marL="0" lvl="6" indent="0" algn="r">
              <a:spcBef>
                <a:spcPts val="0"/>
              </a:spcBef>
              <a:buNone/>
              <a:defRPr sz="1200" b="0" i="0" u="none" strike="noStrike" cap="none">
                <a:solidFill>
                  <a:srgbClr val="232F3E"/>
                </a:solidFill>
                <a:latin typeface="Play"/>
                <a:ea typeface="Play"/>
                <a:cs typeface="Play"/>
                <a:sym typeface="Play"/>
              </a:defRPr>
            </a:lvl7pPr>
            <a:lvl8pPr marL="0" lvl="7" indent="0" algn="r">
              <a:spcBef>
                <a:spcPts val="0"/>
              </a:spcBef>
              <a:buNone/>
              <a:defRPr sz="1200" b="0" i="0" u="none" strike="noStrike" cap="none">
                <a:solidFill>
                  <a:srgbClr val="232F3E"/>
                </a:solidFill>
                <a:latin typeface="Play"/>
                <a:ea typeface="Play"/>
                <a:cs typeface="Play"/>
                <a:sym typeface="Play"/>
              </a:defRPr>
            </a:lvl8pPr>
            <a:lvl9pPr marL="0" lvl="8" indent="0" algn="r">
              <a:spcBef>
                <a:spcPts val="0"/>
              </a:spcBef>
              <a:buNone/>
              <a:defRPr sz="1200" b="0" i="0" u="none" strike="noStrike" cap="none">
                <a:solidFill>
                  <a:srgbClr val="232F3E"/>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
        <p:nvSpPr>
          <p:cNvPr id="58" name="Google Shape;58;p11"/>
          <p:cNvSpPr txBox="1">
            <a:spLocks noGrp="1"/>
          </p:cNvSpPr>
          <p:nvPr>
            <p:ph type="title"/>
          </p:nvPr>
        </p:nvSpPr>
        <p:spPr>
          <a:xfrm>
            <a:off x="365760" y="1709738"/>
            <a:ext cx="11472013" cy="360984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Play"/>
              <a:buNone/>
              <a:defRPr sz="40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11"/>
          <p:cNvSpPr txBox="1">
            <a:spLocks noGrp="1"/>
          </p:cNvSpPr>
          <p:nvPr>
            <p:ph type="body" idx="1"/>
          </p:nvPr>
        </p:nvSpPr>
        <p:spPr>
          <a:xfrm>
            <a:off x="365760" y="5319584"/>
            <a:ext cx="11472013" cy="77006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0"/>
              </a:spcBef>
              <a:spcAft>
                <a:spcPts val="0"/>
              </a:spcAft>
              <a:buClr>
                <a:schemeClr val="lt1"/>
              </a:buClr>
              <a:buSzPts val="2800"/>
              <a:buNone/>
              <a:defRPr sz="2800">
                <a:solidFill>
                  <a:schemeClr val="lt1"/>
                </a:solidFill>
              </a:defRPr>
            </a:lvl1pPr>
            <a:lvl2pPr marL="914400" lvl="1" indent="-342900" algn="l">
              <a:lnSpc>
                <a:spcPct val="90000"/>
              </a:lnSpc>
              <a:spcBef>
                <a:spcPts val="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60" name="Google Shape;60;p11"/>
          <p:cNvPicPr preferRelativeResize="0"/>
          <p:nvPr/>
        </p:nvPicPr>
        <p:blipFill rotWithShape="1">
          <a:blip r:embed="rId3">
            <a:alphaModFix/>
          </a:blip>
          <a:srcRect/>
          <a:stretch/>
        </p:blipFill>
        <p:spPr>
          <a:xfrm>
            <a:off x="3799983" y="6446520"/>
            <a:ext cx="4610100" cy="3111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opic Introduction">
  <p:cSld name="Topic Introduction">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11347704" y="6446520"/>
            <a:ext cx="484632" cy="228600"/>
          </a:xfrm>
          <a:prstGeom prst="rect">
            <a:avLst/>
          </a:prstGeom>
          <a:noFill/>
          <a:ln>
            <a:noFill/>
          </a:ln>
        </p:spPr>
        <p:txBody>
          <a:bodyPr spcFirstLastPara="1" wrap="square" lIns="0" tIns="0" rIns="0" bIns="0" anchor="ctr" anchorCtr="0">
            <a:noAutofit/>
          </a:bodyPr>
          <a:lstStyle>
            <a:lvl1pPr marL="0" lvl="0" indent="0" algn="r">
              <a:spcBef>
                <a:spcPts val="0"/>
              </a:spcBef>
              <a:buNone/>
              <a:defRPr sz="1200" b="0" i="0" u="none" strike="noStrike" cap="none">
                <a:solidFill>
                  <a:srgbClr val="232F3E"/>
                </a:solidFill>
                <a:latin typeface="Play"/>
                <a:ea typeface="Play"/>
                <a:cs typeface="Play"/>
                <a:sym typeface="Play"/>
              </a:defRPr>
            </a:lvl1pPr>
            <a:lvl2pPr marL="0" lvl="1" indent="0" algn="r">
              <a:spcBef>
                <a:spcPts val="0"/>
              </a:spcBef>
              <a:buNone/>
              <a:defRPr sz="1200" b="0" i="0" u="none" strike="noStrike" cap="none">
                <a:solidFill>
                  <a:srgbClr val="232F3E"/>
                </a:solidFill>
                <a:latin typeface="Play"/>
                <a:ea typeface="Play"/>
                <a:cs typeface="Play"/>
                <a:sym typeface="Play"/>
              </a:defRPr>
            </a:lvl2pPr>
            <a:lvl3pPr marL="0" lvl="2" indent="0" algn="r">
              <a:spcBef>
                <a:spcPts val="0"/>
              </a:spcBef>
              <a:buNone/>
              <a:defRPr sz="1200" b="0" i="0" u="none" strike="noStrike" cap="none">
                <a:solidFill>
                  <a:srgbClr val="232F3E"/>
                </a:solidFill>
                <a:latin typeface="Play"/>
                <a:ea typeface="Play"/>
                <a:cs typeface="Play"/>
                <a:sym typeface="Play"/>
              </a:defRPr>
            </a:lvl3pPr>
            <a:lvl4pPr marL="0" lvl="3" indent="0" algn="r">
              <a:spcBef>
                <a:spcPts val="0"/>
              </a:spcBef>
              <a:buNone/>
              <a:defRPr sz="1200" b="0" i="0" u="none" strike="noStrike" cap="none">
                <a:solidFill>
                  <a:srgbClr val="232F3E"/>
                </a:solidFill>
                <a:latin typeface="Play"/>
                <a:ea typeface="Play"/>
                <a:cs typeface="Play"/>
                <a:sym typeface="Play"/>
              </a:defRPr>
            </a:lvl4pPr>
            <a:lvl5pPr marL="0" lvl="4" indent="0" algn="r">
              <a:spcBef>
                <a:spcPts val="0"/>
              </a:spcBef>
              <a:buNone/>
              <a:defRPr sz="1200" b="0" i="0" u="none" strike="noStrike" cap="none">
                <a:solidFill>
                  <a:srgbClr val="232F3E"/>
                </a:solidFill>
                <a:latin typeface="Play"/>
                <a:ea typeface="Play"/>
                <a:cs typeface="Play"/>
                <a:sym typeface="Play"/>
              </a:defRPr>
            </a:lvl5pPr>
            <a:lvl6pPr marL="0" lvl="5" indent="0" algn="r">
              <a:spcBef>
                <a:spcPts val="0"/>
              </a:spcBef>
              <a:buNone/>
              <a:defRPr sz="1200" b="0" i="0" u="none" strike="noStrike" cap="none">
                <a:solidFill>
                  <a:srgbClr val="232F3E"/>
                </a:solidFill>
                <a:latin typeface="Play"/>
                <a:ea typeface="Play"/>
                <a:cs typeface="Play"/>
                <a:sym typeface="Play"/>
              </a:defRPr>
            </a:lvl6pPr>
            <a:lvl7pPr marL="0" lvl="6" indent="0" algn="r">
              <a:spcBef>
                <a:spcPts val="0"/>
              </a:spcBef>
              <a:buNone/>
              <a:defRPr sz="1200" b="0" i="0" u="none" strike="noStrike" cap="none">
                <a:solidFill>
                  <a:srgbClr val="232F3E"/>
                </a:solidFill>
                <a:latin typeface="Play"/>
                <a:ea typeface="Play"/>
                <a:cs typeface="Play"/>
                <a:sym typeface="Play"/>
              </a:defRPr>
            </a:lvl7pPr>
            <a:lvl8pPr marL="0" lvl="7" indent="0" algn="r">
              <a:spcBef>
                <a:spcPts val="0"/>
              </a:spcBef>
              <a:buNone/>
              <a:defRPr sz="1200" b="0" i="0" u="none" strike="noStrike" cap="none">
                <a:solidFill>
                  <a:srgbClr val="232F3E"/>
                </a:solidFill>
                <a:latin typeface="Play"/>
                <a:ea typeface="Play"/>
                <a:cs typeface="Play"/>
                <a:sym typeface="Play"/>
              </a:defRPr>
            </a:lvl8pPr>
            <a:lvl9pPr marL="0" lvl="8" indent="0" algn="r">
              <a:spcBef>
                <a:spcPts val="0"/>
              </a:spcBef>
              <a:buNone/>
              <a:defRPr sz="1200" b="0" i="0" u="none" strike="noStrike" cap="none">
                <a:solidFill>
                  <a:srgbClr val="232F3E"/>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
        <p:nvSpPr>
          <p:cNvPr id="63" name="Google Shape;63;p12"/>
          <p:cNvSpPr txBox="1">
            <a:spLocks noGrp="1"/>
          </p:cNvSpPr>
          <p:nvPr>
            <p:ph type="title"/>
          </p:nvPr>
        </p:nvSpPr>
        <p:spPr>
          <a:xfrm>
            <a:off x="243242" y="292099"/>
            <a:ext cx="4062057" cy="1866901"/>
          </a:xfrm>
          <a:prstGeom prst="rect">
            <a:avLst/>
          </a:prstGeom>
          <a:noFill/>
          <a:ln>
            <a:noFill/>
          </a:ln>
        </p:spPr>
        <p:txBody>
          <a:bodyPr spcFirstLastPara="1" wrap="square" lIns="91425" tIns="45700" rIns="91425" bIns="45700" anchor="t" anchorCtr="0">
            <a:noAutofit/>
          </a:bodyPr>
          <a:lstStyle>
            <a:lvl1pPr lvl="0" algn="ctr">
              <a:lnSpc>
                <a:spcPct val="90000"/>
              </a:lnSpc>
              <a:spcBef>
                <a:spcPts val="0"/>
              </a:spcBef>
              <a:spcAft>
                <a:spcPts val="0"/>
              </a:spcAft>
              <a:buClr>
                <a:srgbClr val="F1F3F3"/>
              </a:buClr>
              <a:buSzPts val="3600"/>
              <a:buFont typeface="Play"/>
              <a:buNone/>
              <a:defRPr sz="3600">
                <a:solidFill>
                  <a:srgbClr val="F1F3F3"/>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12"/>
          <p:cNvSpPr txBox="1">
            <a:spLocks noGrp="1"/>
          </p:cNvSpPr>
          <p:nvPr>
            <p:ph type="body" idx="1"/>
          </p:nvPr>
        </p:nvSpPr>
        <p:spPr>
          <a:xfrm>
            <a:off x="246888" y="2434960"/>
            <a:ext cx="4060392" cy="36576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0"/>
              </a:spcBef>
              <a:spcAft>
                <a:spcPts val="0"/>
              </a:spcAft>
              <a:buClr>
                <a:srgbClr val="F1F3F3"/>
              </a:buClr>
              <a:buSzPts val="2800"/>
              <a:buNone/>
              <a:defRPr>
                <a:solidFill>
                  <a:srgbClr val="F1F3F3"/>
                </a:solidFill>
                <a:latin typeface="Play"/>
                <a:ea typeface="Play"/>
                <a:cs typeface="Play"/>
                <a:sym typeface="Play"/>
              </a:defRPr>
            </a:lvl1pPr>
            <a:lvl2pPr marL="914400" lvl="1" indent="-342900" algn="l">
              <a:lnSpc>
                <a:spcPct val="90000"/>
              </a:lnSpc>
              <a:spcBef>
                <a:spcPts val="120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12"/>
          <p:cNvSpPr txBox="1">
            <a:spLocks noGrp="1"/>
          </p:cNvSpPr>
          <p:nvPr>
            <p:ph type="body" idx="2"/>
          </p:nvPr>
        </p:nvSpPr>
        <p:spPr>
          <a:xfrm>
            <a:off x="4592635" y="292099"/>
            <a:ext cx="7239701" cy="6142651"/>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marL="914400" lvl="1" indent="-3810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marL="1371600" lvl="2" indent="-355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marL="1828800" lvl="3" indent="-3429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marL="2286000" lvl="4" indent="-3429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66" name="Google Shape;66;p12"/>
          <p:cNvPicPr preferRelativeResize="0"/>
          <p:nvPr/>
        </p:nvPicPr>
        <p:blipFill rotWithShape="1">
          <a:blip r:embed="rId3">
            <a:alphaModFix/>
          </a:blip>
          <a:srcRect/>
          <a:stretch/>
        </p:blipFill>
        <p:spPr>
          <a:xfrm>
            <a:off x="6009640" y="6446520"/>
            <a:ext cx="4610100" cy="31115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de">
  <p:cSld name="Title and Code">
    <p:bg>
      <p:bgPr>
        <a:solidFill>
          <a:schemeClr val="lt1"/>
        </a:solidFill>
        <a:effectLst/>
      </p:bgPr>
    </p:bg>
    <p:spTree>
      <p:nvGrpSpPr>
        <p:cNvPr id="1" name="Shape 67"/>
        <p:cNvGrpSpPr/>
        <p:nvPr/>
      </p:nvGrpSpPr>
      <p:grpSpPr>
        <a:xfrm>
          <a:off x="0" y="0"/>
          <a:ext cx="0" cy="0"/>
          <a:chOff x="0" y="0"/>
          <a:chExt cx="0" cy="0"/>
        </a:xfrm>
      </p:grpSpPr>
      <p:sp>
        <p:nvSpPr>
          <p:cNvPr id="68" name="Google Shape;68;p13"/>
          <p:cNvSpPr txBox="1">
            <a:spLocks noGrp="1"/>
          </p:cNvSpPr>
          <p:nvPr>
            <p:ph type="sldNum" idx="12"/>
          </p:nvPr>
        </p:nvSpPr>
        <p:spPr>
          <a:xfrm>
            <a:off x="11347704" y="6446520"/>
            <a:ext cx="484632" cy="228600"/>
          </a:xfrm>
          <a:prstGeom prst="rect">
            <a:avLst/>
          </a:prstGeom>
          <a:noFill/>
          <a:ln>
            <a:noFill/>
          </a:ln>
        </p:spPr>
        <p:txBody>
          <a:bodyPr spcFirstLastPara="1" wrap="square" lIns="0" tIns="0" rIns="0" bIns="0" anchor="ctr" anchorCtr="0">
            <a:noAutofit/>
          </a:bodyPr>
          <a:lstStyle>
            <a:lvl1pPr marL="0" lvl="0" indent="0" algn="r">
              <a:spcBef>
                <a:spcPts val="0"/>
              </a:spcBef>
              <a:buNone/>
              <a:defRPr sz="1200" b="0" i="0" u="none" strike="noStrike" cap="none">
                <a:solidFill>
                  <a:srgbClr val="232F3E"/>
                </a:solidFill>
                <a:latin typeface="Play"/>
                <a:ea typeface="Play"/>
                <a:cs typeface="Play"/>
                <a:sym typeface="Play"/>
              </a:defRPr>
            </a:lvl1pPr>
            <a:lvl2pPr marL="0" lvl="1" indent="0" algn="r">
              <a:spcBef>
                <a:spcPts val="0"/>
              </a:spcBef>
              <a:buNone/>
              <a:defRPr sz="1200" b="0" i="0" u="none" strike="noStrike" cap="none">
                <a:solidFill>
                  <a:srgbClr val="232F3E"/>
                </a:solidFill>
                <a:latin typeface="Play"/>
                <a:ea typeface="Play"/>
                <a:cs typeface="Play"/>
                <a:sym typeface="Play"/>
              </a:defRPr>
            </a:lvl2pPr>
            <a:lvl3pPr marL="0" lvl="2" indent="0" algn="r">
              <a:spcBef>
                <a:spcPts val="0"/>
              </a:spcBef>
              <a:buNone/>
              <a:defRPr sz="1200" b="0" i="0" u="none" strike="noStrike" cap="none">
                <a:solidFill>
                  <a:srgbClr val="232F3E"/>
                </a:solidFill>
                <a:latin typeface="Play"/>
                <a:ea typeface="Play"/>
                <a:cs typeface="Play"/>
                <a:sym typeface="Play"/>
              </a:defRPr>
            </a:lvl3pPr>
            <a:lvl4pPr marL="0" lvl="3" indent="0" algn="r">
              <a:spcBef>
                <a:spcPts val="0"/>
              </a:spcBef>
              <a:buNone/>
              <a:defRPr sz="1200" b="0" i="0" u="none" strike="noStrike" cap="none">
                <a:solidFill>
                  <a:srgbClr val="232F3E"/>
                </a:solidFill>
                <a:latin typeface="Play"/>
                <a:ea typeface="Play"/>
                <a:cs typeface="Play"/>
                <a:sym typeface="Play"/>
              </a:defRPr>
            </a:lvl4pPr>
            <a:lvl5pPr marL="0" lvl="4" indent="0" algn="r">
              <a:spcBef>
                <a:spcPts val="0"/>
              </a:spcBef>
              <a:buNone/>
              <a:defRPr sz="1200" b="0" i="0" u="none" strike="noStrike" cap="none">
                <a:solidFill>
                  <a:srgbClr val="232F3E"/>
                </a:solidFill>
                <a:latin typeface="Play"/>
                <a:ea typeface="Play"/>
                <a:cs typeface="Play"/>
                <a:sym typeface="Play"/>
              </a:defRPr>
            </a:lvl5pPr>
            <a:lvl6pPr marL="0" lvl="5" indent="0" algn="r">
              <a:spcBef>
                <a:spcPts val="0"/>
              </a:spcBef>
              <a:buNone/>
              <a:defRPr sz="1200" b="0" i="0" u="none" strike="noStrike" cap="none">
                <a:solidFill>
                  <a:srgbClr val="232F3E"/>
                </a:solidFill>
                <a:latin typeface="Play"/>
                <a:ea typeface="Play"/>
                <a:cs typeface="Play"/>
                <a:sym typeface="Play"/>
              </a:defRPr>
            </a:lvl6pPr>
            <a:lvl7pPr marL="0" lvl="6" indent="0" algn="r">
              <a:spcBef>
                <a:spcPts val="0"/>
              </a:spcBef>
              <a:buNone/>
              <a:defRPr sz="1200" b="0" i="0" u="none" strike="noStrike" cap="none">
                <a:solidFill>
                  <a:srgbClr val="232F3E"/>
                </a:solidFill>
                <a:latin typeface="Play"/>
                <a:ea typeface="Play"/>
                <a:cs typeface="Play"/>
                <a:sym typeface="Play"/>
              </a:defRPr>
            </a:lvl7pPr>
            <a:lvl8pPr marL="0" lvl="7" indent="0" algn="r">
              <a:spcBef>
                <a:spcPts val="0"/>
              </a:spcBef>
              <a:buNone/>
              <a:defRPr sz="1200" b="0" i="0" u="none" strike="noStrike" cap="none">
                <a:solidFill>
                  <a:srgbClr val="232F3E"/>
                </a:solidFill>
                <a:latin typeface="Play"/>
                <a:ea typeface="Play"/>
                <a:cs typeface="Play"/>
                <a:sym typeface="Play"/>
              </a:defRPr>
            </a:lvl8pPr>
            <a:lvl9pPr marL="0" lvl="8" indent="0" algn="r">
              <a:spcBef>
                <a:spcPts val="0"/>
              </a:spcBef>
              <a:buNone/>
              <a:defRPr sz="1200" b="0" i="0" u="none" strike="noStrike" cap="none">
                <a:solidFill>
                  <a:srgbClr val="232F3E"/>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
        <p:nvSpPr>
          <p:cNvPr id="69" name="Google Shape;69;p13"/>
          <p:cNvSpPr txBox="1">
            <a:spLocks noGrp="1"/>
          </p:cNvSpPr>
          <p:nvPr>
            <p:ph type="title"/>
          </p:nvPr>
        </p:nvSpPr>
        <p:spPr>
          <a:xfrm>
            <a:off x="365760" y="301752"/>
            <a:ext cx="11466576" cy="73152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0" name="Google Shape;70;p13"/>
          <p:cNvPicPr preferRelativeResize="0"/>
          <p:nvPr/>
        </p:nvPicPr>
        <p:blipFill rotWithShape="1">
          <a:blip r:embed="rId2">
            <a:alphaModFix/>
          </a:blip>
          <a:srcRect/>
          <a:stretch/>
        </p:blipFill>
        <p:spPr>
          <a:xfrm>
            <a:off x="365759" y="1028377"/>
            <a:ext cx="11484864" cy="45720"/>
          </a:xfrm>
          <a:prstGeom prst="rect">
            <a:avLst/>
          </a:prstGeom>
          <a:noFill/>
          <a:ln>
            <a:noFill/>
          </a:ln>
        </p:spPr>
      </p:pic>
      <p:sp>
        <p:nvSpPr>
          <p:cNvPr id="71" name="Google Shape;71;p13"/>
          <p:cNvSpPr txBox="1">
            <a:spLocks noGrp="1"/>
          </p:cNvSpPr>
          <p:nvPr>
            <p:ph type="body" idx="1"/>
          </p:nvPr>
        </p:nvSpPr>
        <p:spPr>
          <a:xfrm>
            <a:off x="365760" y="1097280"/>
            <a:ext cx="11466576" cy="533095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rgbClr val="232F3E"/>
              </a:buClr>
              <a:buSzPts val="1600"/>
              <a:buNone/>
              <a:defRPr sz="1600">
                <a:solidFill>
                  <a:srgbClr val="232F3E"/>
                </a:solidFill>
                <a:latin typeface="Droid Sans Mono"/>
                <a:ea typeface="Droid Sans Mono"/>
                <a:cs typeface="Droid Sans Mono"/>
                <a:sym typeface="Droid Sans Mono"/>
              </a:defRPr>
            </a:lvl1pPr>
            <a:lvl2pPr marL="914400" lvl="1" indent="-342900" algn="l">
              <a:lnSpc>
                <a:spcPct val="90000"/>
              </a:lnSpc>
              <a:spcBef>
                <a:spcPts val="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Text Column, and Small Picture">
  <p:cSld name="Title, Text Column, and Small Picture">
    <p:bg>
      <p:bgPr>
        <a:solidFill>
          <a:schemeClr val="lt1"/>
        </a:solidFill>
        <a:effectLst/>
      </p:bgPr>
    </p:bg>
    <p:spTree>
      <p:nvGrpSpPr>
        <p:cNvPr id="1" name="Shape 72"/>
        <p:cNvGrpSpPr/>
        <p:nvPr/>
      </p:nvGrpSpPr>
      <p:grpSpPr>
        <a:xfrm>
          <a:off x="0" y="0"/>
          <a:ext cx="0" cy="0"/>
          <a:chOff x="0" y="0"/>
          <a:chExt cx="0" cy="0"/>
        </a:xfrm>
      </p:grpSpPr>
      <p:sp>
        <p:nvSpPr>
          <p:cNvPr id="73" name="Google Shape;73;p14"/>
          <p:cNvSpPr txBox="1">
            <a:spLocks noGrp="1"/>
          </p:cNvSpPr>
          <p:nvPr>
            <p:ph type="sldNum" idx="12"/>
          </p:nvPr>
        </p:nvSpPr>
        <p:spPr>
          <a:xfrm>
            <a:off x="11347704" y="6446520"/>
            <a:ext cx="484632" cy="228600"/>
          </a:xfrm>
          <a:prstGeom prst="rect">
            <a:avLst/>
          </a:prstGeom>
          <a:noFill/>
          <a:ln>
            <a:noFill/>
          </a:ln>
        </p:spPr>
        <p:txBody>
          <a:bodyPr spcFirstLastPara="1" wrap="square" lIns="0" tIns="0" rIns="0" bIns="0" anchor="ctr" anchorCtr="0">
            <a:noAutofit/>
          </a:bodyPr>
          <a:lstStyle>
            <a:lvl1pPr marL="0" lvl="0" indent="0" algn="r">
              <a:spcBef>
                <a:spcPts val="0"/>
              </a:spcBef>
              <a:buNone/>
              <a:defRPr sz="1200" b="0" i="0" u="none" strike="noStrike" cap="none">
                <a:solidFill>
                  <a:srgbClr val="232F3E"/>
                </a:solidFill>
                <a:latin typeface="Play"/>
                <a:ea typeface="Play"/>
                <a:cs typeface="Play"/>
                <a:sym typeface="Play"/>
              </a:defRPr>
            </a:lvl1pPr>
            <a:lvl2pPr marL="0" lvl="1" indent="0" algn="r">
              <a:spcBef>
                <a:spcPts val="0"/>
              </a:spcBef>
              <a:buNone/>
              <a:defRPr sz="1200" b="0" i="0" u="none" strike="noStrike" cap="none">
                <a:solidFill>
                  <a:srgbClr val="232F3E"/>
                </a:solidFill>
                <a:latin typeface="Play"/>
                <a:ea typeface="Play"/>
                <a:cs typeface="Play"/>
                <a:sym typeface="Play"/>
              </a:defRPr>
            </a:lvl2pPr>
            <a:lvl3pPr marL="0" lvl="2" indent="0" algn="r">
              <a:spcBef>
                <a:spcPts val="0"/>
              </a:spcBef>
              <a:buNone/>
              <a:defRPr sz="1200" b="0" i="0" u="none" strike="noStrike" cap="none">
                <a:solidFill>
                  <a:srgbClr val="232F3E"/>
                </a:solidFill>
                <a:latin typeface="Play"/>
                <a:ea typeface="Play"/>
                <a:cs typeface="Play"/>
                <a:sym typeface="Play"/>
              </a:defRPr>
            </a:lvl3pPr>
            <a:lvl4pPr marL="0" lvl="3" indent="0" algn="r">
              <a:spcBef>
                <a:spcPts val="0"/>
              </a:spcBef>
              <a:buNone/>
              <a:defRPr sz="1200" b="0" i="0" u="none" strike="noStrike" cap="none">
                <a:solidFill>
                  <a:srgbClr val="232F3E"/>
                </a:solidFill>
                <a:latin typeface="Play"/>
                <a:ea typeface="Play"/>
                <a:cs typeface="Play"/>
                <a:sym typeface="Play"/>
              </a:defRPr>
            </a:lvl4pPr>
            <a:lvl5pPr marL="0" lvl="4" indent="0" algn="r">
              <a:spcBef>
                <a:spcPts val="0"/>
              </a:spcBef>
              <a:buNone/>
              <a:defRPr sz="1200" b="0" i="0" u="none" strike="noStrike" cap="none">
                <a:solidFill>
                  <a:srgbClr val="232F3E"/>
                </a:solidFill>
                <a:latin typeface="Play"/>
                <a:ea typeface="Play"/>
                <a:cs typeface="Play"/>
                <a:sym typeface="Play"/>
              </a:defRPr>
            </a:lvl5pPr>
            <a:lvl6pPr marL="0" lvl="5" indent="0" algn="r">
              <a:spcBef>
                <a:spcPts val="0"/>
              </a:spcBef>
              <a:buNone/>
              <a:defRPr sz="1200" b="0" i="0" u="none" strike="noStrike" cap="none">
                <a:solidFill>
                  <a:srgbClr val="232F3E"/>
                </a:solidFill>
                <a:latin typeface="Play"/>
                <a:ea typeface="Play"/>
                <a:cs typeface="Play"/>
                <a:sym typeface="Play"/>
              </a:defRPr>
            </a:lvl6pPr>
            <a:lvl7pPr marL="0" lvl="6" indent="0" algn="r">
              <a:spcBef>
                <a:spcPts val="0"/>
              </a:spcBef>
              <a:buNone/>
              <a:defRPr sz="1200" b="0" i="0" u="none" strike="noStrike" cap="none">
                <a:solidFill>
                  <a:srgbClr val="232F3E"/>
                </a:solidFill>
                <a:latin typeface="Play"/>
                <a:ea typeface="Play"/>
                <a:cs typeface="Play"/>
                <a:sym typeface="Play"/>
              </a:defRPr>
            </a:lvl7pPr>
            <a:lvl8pPr marL="0" lvl="7" indent="0" algn="r">
              <a:spcBef>
                <a:spcPts val="0"/>
              </a:spcBef>
              <a:buNone/>
              <a:defRPr sz="1200" b="0" i="0" u="none" strike="noStrike" cap="none">
                <a:solidFill>
                  <a:srgbClr val="232F3E"/>
                </a:solidFill>
                <a:latin typeface="Play"/>
                <a:ea typeface="Play"/>
                <a:cs typeface="Play"/>
                <a:sym typeface="Play"/>
              </a:defRPr>
            </a:lvl8pPr>
            <a:lvl9pPr marL="0" lvl="8" indent="0" algn="r">
              <a:spcBef>
                <a:spcPts val="0"/>
              </a:spcBef>
              <a:buNone/>
              <a:defRPr sz="1200" b="0" i="0" u="none" strike="noStrike" cap="none">
                <a:solidFill>
                  <a:srgbClr val="232F3E"/>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
        <p:nvSpPr>
          <p:cNvPr id="74" name="Google Shape;74;p14"/>
          <p:cNvSpPr txBox="1">
            <a:spLocks noGrp="1"/>
          </p:cNvSpPr>
          <p:nvPr>
            <p:ph type="title"/>
          </p:nvPr>
        </p:nvSpPr>
        <p:spPr>
          <a:xfrm>
            <a:off x="365760" y="301752"/>
            <a:ext cx="11466576" cy="73131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5" name="Google Shape;75;p14"/>
          <p:cNvPicPr preferRelativeResize="0"/>
          <p:nvPr/>
        </p:nvPicPr>
        <p:blipFill rotWithShape="1">
          <a:blip r:embed="rId2">
            <a:alphaModFix/>
          </a:blip>
          <a:srcRect/>
          <a:stretch/>
        </p:blipFill>
        <p:spPr>
          <a:xfrm>
            <a:off x="365759" y="1028377"/>
            <a:ext cx="11484864" cy="45720"/>
          </a:xfrm>
          <a:prstGeom prst="rect">
            <a:avLst/>
          </a:prstGeom>
          <a:noFill/>
          <a:ln>
            <a:noFill/>
          </a:ln>
        </p:spPr>
      </p:pic>
      <p:sp>
        <p:nvSpPr>
          <p:cNvPr id="76" name="Google Shape;76;p14"/>
          <p:cNvSpPr txBox="1">
            <a:spLocks noGrp="1"/>
          </p:cNvSpPr>
          <p:nvPr>
            <p:ph type="body" idx="1"/>
          </p:nvPr>
        </p:nvSpPr>
        <p:spPr>
          <a:xfrm>
            <a:off x="365760" y="1097280"/>
            <a:ext cx="7644384" cy="5330952"/>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0"/>
              </a:spcBef>
              <a:spcAft>
                <a:spcPts val="0"/>
              </a:spcAft>
              <a:buClr>
                <a:srgbClr val="232F3E"/>
              </a:buClr>
              <a:buSzPts val="2800"/>
              <a:buChar char="•"/>
              <a:defRPr>
                <a:solidFill>
                  <a:srgbClr val="232F3E"/>
                </a:solidFill>
              </a:defRPr>
            </a:lvl1pPr>
            <a:lvl2pPr marL="914400" lvl="1" indent="-381000" algn="l">
              <a:lnSpc>
                <a:spcPct val="100000"/>
              </a:lnSpc>
              <a:spcBef>
                <a:spcPts val="1200"/>
              </a:spcBef>
              <a:spcAft>
                <a:spcPts val="0"/>
              </a:spcAft>
              <a:buClr>
                <a:srgbClr val="232F3E"/>
              </a:buClr>
              <a:buSzPts val="2400"/>
              <a:buChar char="•"/>
              <a:defRPr>
                <a:solidFill>
                  <a:srgbClr val="232F3E"/>
                </a:solidFill>
              </a:defRPr>
            </a:lvl2pPr>
            <a:lvl3pPr marL="1371600" lvl="2" indent="-355600" algn="l">
              <a:lnSpc>
                <a:spcPct val="100000"/>
              </a:lnSpc>
              <a:spcBef>
                <a:spcPts val="1200"/>
              </a:spcBef>
              <a:spcAft>
                <a:spcPts val="0"/>
              </a:spcAft>
              <a:buClr>
                <a:srgbClr val="232F3E"/>
              </a:buClr>
              <a:buSzPts val="2000"/>
              <a:buChar char="•"/>
              <a:defRPr>
                <a:solidFill>
                  <a:srgbClr val="232F3E"/>
                </a:solidFill>
              </a:defRPr>
            </a:lvl3pPr>
            <a:lvl4pPr marL="1828800" lvl="3" indent="-342900" algn="l">
              <a:lnSpc>
                <a:spcPct val="100000"/>
              </a:lnSpc>
              <a:spcBef>
                <a:spcPts val="1200"/>
              </a:spcBef>
              <a:spcAft>
                <a:spcPts val="0"/>
              </a:spcAft>
              <a:buClr>
                <a:srgbClr val="232F3E"/>
              </a:buClr>
              <a:buSzPts val="1800"/>
              <a:buChar char="•"/>
              <a:defRPr>
                <a:solidFill>
                  <a:srgbClr val="232F3E"/>
                </a:solidFill>
              </a:defRPr>
            </a:lvl4pPr>
            <a:lvl5pPr marL="2286000" lvl="4" indent="-342900" algn="l">
              <a:lnSpc>
                <a:spcPct val="100000"/>
              </a:lnSpc>
              <a:spcBef>
                <a:spcPts val="1200"/>
              </a:spcBef>
              <a:spcAft>
                <a:spcPts val="0"/>
              </a:spcAft>
              <a:buClr>
                <a:srgbClr val="232F3E"/>
              </a:buClr>
              <a:buSzPts val="1800"/>
              <a:buChar char="•"/>
              <a:defRPr>
                <a:solidFill>
                  <a:srgbClr val="232F3E"/>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4"/>
          <p:cNvSpPr>
            <a:spLocks noGrp="1"/>
          </p:cNvSpPr>
          <p:nvPr>
            <p:ph type="pic" idx="2"/>
          </p:nvPr>
        </p:nvSpPr>
        <p:spPr>
          <a:xfrm>
            <a:off x="8498586" y="2276856"/>
            <a:ext cx="2971800" cy="29718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Header, Text, and Small Picture">
  <p:cSld name="Title, Header, Text, and Small Picture">
    <p:bg>
      <p:bgPr>
        <a:solidFill>
          <a:schemeClr val="lt1"/>
        </a:solidFill>
        <a:effectLst/>
      </p:bgPr>
    </p:bg>
    <p:spTree>
      <p:nvGrpSpPr>
        <p:cNvPr id="1" name="Shape 78"/>
        <p:cNvGrpSpPr/>
        <p:nvPr/>
      </p:nvGrpSpPr>
      <p:grpSpPr>
        <a:xfrm>
          <a:off x="0" y="0"/>
          <a:ext cx="0" cy="0"/>
          <a:chOff x="0" y="0"/>
          <a:chExt cx="0" cy="0"/>
        </a:xfrm>
      </p:grpSpPr>
      <p:sp>
        <p:nvSpPr>
          <p:cNvPr id="79" name="Google Shape;79;p15"/>
          <p:cNvSpPr txBox="1">
            <a:spLocks noGrp="1"/>
          </p:cNvSpPr>
          <p:nvPr>
            <p:ph type="sldNum" idx="12"/>
          </p:nvPr>
        </p:nvSpPr>
        <p:spPr>
          <a:xfrm>
            <a:off x="11347704" y="6446520"/>
            <a:ext cx="484632" cy="228600"/>
          </a:xfrm>
          <a:prstGeom prst="rect">
            <a:avLst/>
          </a:prstGeom>
          <a:noFill/>
          <a:ln>
            <a:noFill/>
          </a:ln>
        </p:spPr>
        <p:txBody>
          <a:bodyPr spcFirstLastPara="1" wrap="square" lIns="0" tIns="0" rIns="0" bIns="0" anchor="ctr" anchorCtr="0">
            <a:noAutofit/>
          </a:bodyPr>
          <a:lstStyle>
            <a:lvl1pPr marL="0" lvl="0" indent="0" algn="r">
              <a:spcBef>
                <a:spcPts val="0"/>
              </a:spcBef>
              <a:buNone/>
              <a:defRPr sz="1200" b="0" i="0" u="none" strike="noStrike" cap="none">
                <a:solidFill>
                  <a:srgbClr val="232F3E"/>
                </a:solidFill>
                <a:latin typeface="Play"/>
                <a:ea typeface="Play"/>
                <a:cs typeface="Play"/>
                <a:sym typeface="Play"/>
              </a:defRPr>
            </a:lvl1pPr>
            <a:lvl2pPr marL="0" lvl="1" indent="0" algn="r">
              <a:spcBef>
                <a:spcPts val="0"/>
              </a:spcBef>
              <a:buNone/>
              <a:defRPr sz="1200" b="0" i="0" u="none" strike="noStrike" cap="none">
                <a:solidFill>
                  <a:srgbClr val="232F3E"/>
                </a:solidFill>
                <a:latin typeface="Play"/>
                <a:ea typeface="Play"/>
                <a:cs typeface="Play"/>
                <a:sym typeface="Play"/>
              </a:defRPr>
            </a:lvl2pPr>
            <a:lvl3pPr marL="0" lvl="2" indent="0" algn="r">
              <a:spcBef>
                <a:spcPts val="0"/>
              </a:spcBef>
              <a:buNone/>
              <a:defRPr sz="1200" b="0" i="0" u="none" strike="noStrike" cap="none">
                <a:solidFill>
                  <a:srgbClr val="232F3E"/>
                </a:solidFill>
                <a:latin typeface="Play"/>
                <a:ea typeface="Play"/>
                <a:cs typeface="Play"/>
                <a:sym typeface="Play"/>
              </a:defRPr>
            </a:lvl3pPr>
            <a:lvl4pPr marL="0" lvl="3" indent="0" algn="r">
              <a:spcBef>
                <a:spcPts val="0"/>
              </a:spcBef>
              <a:buNone/>
              <a:defRPr sz="1200" b="0" i="0" u="none" strike="noStrike" cap="none">
                <a:solidFill>
                  <a:srgbClr val="232F3E"/>
                </a:solidFill>
                <a:latin typeface="Play"/>
                <a:ea typeface="Play"/>
                <a:cs typeface="Play"/>
                <a:sym typeface="Play"/>
              </a:defRPr>
            </a:lvl4pPr>
            <a:lvl5pPr marL="0" lvl="4" indent="0" algn="r">
              <a:spcBef>
                <a:spcPts val="0"/>
              </a:spcBef>
              <a:buNone/>
              <a:defRPr sz="1200" b="0" i="0" u="none" strike="noStrike" cap="none">
                <a:solidFill>
                  <a:srgbClr val="232F3E"/>
                </a:solidFill>
                <a:latin typeface="Play"/>
                <a:ea typeface="Play"/>
                <a:cs typeface="Play"/>
                <a:sym typeface="Play"/>
              </a:defRPr>
            </a:lvl5pPr>
            <a:lvl6pPr marL="0" lvl="5" indent="0" algn="r">
              <a:spcBef>
                <a:spcPts val="0"/>
              </a:spcBef>
              <a:buNone/>
              <a:defRPr sz="1200" b="0" i="0" u="none" strike="noStrike" cap="none">
                <a:solidFill>
                  <a:srgbClr val="232F3E"/>
                </a:solidFill>
                <a:latin typeface="Play"/>
                <a:ea typeface="Play"/>
                <a:cs typeface="Play"/>
                <a:sym typeface="Play"/>
              </a:defRPr>
            </a:lvl6pPr>
            <a:lvl7pPr marL="0" lvl="6" indent="0" algn="r">
              <a:spcBef>
                <a:spcPts val="0"/>
              </a:spcBef>
              <a:buNone/>
              <a:defRPr sz="1200" b="0" i="0" u="none" strike="noStrike" cap="none">
                <a:solidFill>
                  <a:srgbClr val="232F3E"/>
                </a:solidFill>
                <a:latin typeface="Play"/>
                <a:ea typeface="Play"/>
                <a:cs typeface="Play"/>
                <a:sym typeface="Play"/>
              </a:defRPr>
            </a:lvl7pPr>
            <a:lvl8pPr marL="0" lvl="7" indent="0" algn="r">
              <a:spcBef>
                <a:spcPts val="0"/>
              </a:spcBef>
              <a:buNone/>
              <a:defRPr sz="1200" b="0" i="0" u="none" strike="noStrike" cap="none">
                <a:solidFill>
                  <a:srgbClr val="232F3E"/>
                </a:solidFill>
                <a:latin typeface="Play"/>
                <a:ea typeface="Play"/>
                <a:cs typeface="Play"/>
                <a:sym typeface="Play"/>
              </a:defRPr>
            </a:lvl8pPr>
            <a:lvl9pPr marL="0" lvl="8" indent="0" algn="r">
              <a:spcBef>
                <a:spcPts val="0"/>
              </a:spcBef>
              <a:buNone/>
              <a:defRPr sz="1200" b="0" i="0" u="none" strike="noStrike" cap="none">
                <a:solidFill>
                  <a:srgbClr val="232F3E"/>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
        <p:nvSpPr>
          <p:cNvPr id="80" name="Google Shape;80;p15"/>
          <p:cNvSpPr txBox="1">
            <a:spLocks noGrp="1"/>
          </p:cNvSpPr>
          <p:nvPr>
            <p:ph type="title"/>
          </p:nvPr>
        </p:nvSpPr>
        <p:spPr>
          <a:xfrm>
            <a:off x="362712" y="301752"/>
            <a:ext cx="11466576" cy="73131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81" name="Google Shape;81;p15"/>
          <p:cNvPicPr preferRelativeResize="0"/>
          <p:nvPr/>
        </p:nvPicPr>
        <p:blipFill rotWithShape="1">
          <a:blip r:embed="rId2">
            <a:alphaModFix/>
          </a:blip>
          <a:srcRect/>
          <a:stretch/>
        </p:blipFill>
        <p:spPr>
          <a:xfrm>
            <a:off x="365760" y="1053311"/>
            <a:ext cx="11460480" cy="440329"/>
          </a:xfrm>
          <a:prstGeom prst="rect">
            <a:avLst/>
          </a:prstGeom>
          <a:noFill/>
          <a:ln>
            <a:noFill/>
          </a:ln>
        </p:spPr>
      </p:pic>
      <p:sp>
        <p:nvSpPr>
          <p:cNvPr id="82" name="Google Shape;82;p15"/>
          <p:cNvSpPr txBox="1">
            <a:spLocks noGrp="1"/>
          </p:cNvSpPr>
          <p:nvPr>
            <p:ph type="body" idx="1"/>
          </p:nvPr>
        </p:nvSpPr>
        <p:spPr>
          <a:xfrm>
            <a:off x="365760" y="1053311"/>
            <a:ext cx="11460480" cy="440329"/>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Clr>
                <a:schemeClr val="lt1"/>
              </a:buClr>
              <a:buSzPts val="2400"/>
              <a:buNone/>
              <a:defRPr sz="2400" b="0">
                <a:solidFill>
                  <a:schemeClr val="lt1"/>
                </a:solidFill>
                <a:latin typeface="Play"/>
                <a:ea typeface="Play"/>
                <a:cs typeface="Play"/>
                <a:sym typeface="Play"/>
              </a:defRPr>
            </a:lvl1pPr>
            <a:lvl2pPr marL="914400" lvl="1" indent="-342900" algn="l">
              <a:lnSpc>
                <a:spcPct val="90000"/>
              </a:lnSpc>
              <a:spcBef>
                <a:spcPts val="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15"/>
          <p:cNvSpPr txBox="1">
            <a:spLocks noGrp="1"/>
          </p:cNvSpPr>
          <p:nvPr>
            <p:ph type="body" idx="2"/>
          </p:nvPr>
        </p:nvSpPr>
        <p:spPr>
          <a:xfrm>
            <a:off x="365760" y="1563624"/>
            <a:ext cx="7644384" cy="4873752"/>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0"/>
              </a:spcBef>
              <a:spcAft>
                <a:spcPts val="0"/>
              </a:spcAft>
              <a:buClr>
                <a:srgbClr val="232F3E"/>
              </a:buClr>
              <a:buSzPts val="2800"/>
              <a:buChar char="•"/>
              <a:defRPr sz="2800">
                <a:solidFill>
                  <a:srgbClr val="232F3E"/>
                </a:solidFill>
              </a:defRPr>
            </a:lvl1pPr>
            <a:lvl2pPr marL="914400" lvl="1" indent="-381000" algn="l">
              <a:lnSpc>
                <a:spcPct val="100000"/>
              </a:lnSpc>
              <a:spcBef>
                <a:spcPts val="1200"/>
              </a:spcBef>
              <a:spcAft>
                <a:spcPts val="0"/>
              </a:spcAft>
              <a:buClr>
                <a:srgbClr val="232F3E"/>
              </a:buClr>
              <a:buSzPts val="2400"/>
              <a:buChar char="•"/>
              <a:defRPr sz="2400">
                <a:solidFill>
                  <a:srgbClr val="232F3E"/>
                </a:solidFill>
              </a:defRPr>
            </a:lvl2pPr>
            <a:lvl3pPr marL="1371600" lvl="2" indent="-355600" algn="l">
              <a:lnSpc>
                <a:spcPct val="100000"/>
              </a:lnSpc>
              <a:spcBef>
                <a:spcPts val="1200"/>
              </a:spcBef>
              <a:spcAft>
                <a:spcPts val="0"/>
              </a:spcAft>
              <a:buClr>
                <a:srgbClr val="232F3E"/>
              </a:buClr>
              <a:buSzPts val="2000"/>
              <a:buChar char="•"/>
              <a:defRPr sz="2000">
                <a:solidFill>
                  <a:srgbClr val="232F3E"/>
                </a:solidFill>
              </a:defRPr>
            </a:lvl3pPr>
            <a:lvl4pPr marL="1828800" lvl="3" indent="-342900" algn="l">
              <a:lnSpc>
                <a:spcPct val="100000"/>
              </a:lnSpc>
              <a:spcBef>
                <a:spcPts val="1200"/>
              </a:spcBef>
              <a:spcAft>
                <a:spcPts val="0"/>
              </a:spcAft>
              <a:buClr>
                <a:srgbClr val="232F3E"/>
              </a:buClr>
              <a:buSzPts val="1800"/>
              <a:buChar char="•"/>
              <a:defRPr sz="1800">
                <a:solidFill>
                  <a:srgbClr val="232F3E"/>
                </a:solidFill>
              </a:defRPr>
            </a:lvl4pPr>
            <a:lvl5pPr marL="2286000" lvl="4" indent="-342900" algn="l">
              <a:lnSpc>
                <a:spcPct val="100000"/>
              </a:lnSpc>
              <a:spcBef>
                <a:spcPts val="1200"/>
              </a:spcBef>
              <a:spcAft>
                <a:spcPts val="0"/>
              </a:spcAft>
              <a:buClr>
                <a:srgbClr val="232F3E"/>
              </a:buClr>
              <a:buSzPts val="1800"/>
              <a:buChar char="•"/>
              <a:defRPr sz="1800">
                <a:solidFill>
                  <a:srgbClr val="232F3E"/>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15"/>
          <p:cNvSpPr>
            <a:spLocks noGrp="1"/>
          </p:cNvSpPr>
          <p:nvPr>
            <p:ph type="pic" idx="3"/>
          </p:nvPr>
        </p:nvSpPr>
        <p:spPr>
          <a:xfrm>
            <a:off x="8498586" y="2276856"/>
            <a:ext cx="2971800" cy="29718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rvice Introduction Option 1" type="picTx">
  <p:cSld name="PICTURE_WITH_CAPTION_TEXT">
    <p:bg>
      <p:bgPr>
        <a:solidFill>
          <a:schemeClr val="lt1"/>
        </a:solidFill>
        <a:effectLst/>
      </p:bgPr>
    </p:bg>
    <p:spTree>
      <p:nvGrpSpPr>
        <p:cNvPr id="1" name="Shape 85"/>
        <p:cNvGrpSpPr/>
        <p:nvPr/>
      </p:nvGrpSpPr>
      <p:grpSpPr>
        <a:xfrm>
          <a:off x="0" y="0"/>
          <a:ext cx="0" cy="0"/>
          <a:chOff x="0" y="0"/>
          <a:chExt cx="0" cy="0"/>
        </a:xfrm>
      </p:grpSpPr>
      <p:grpSp>
        <p:nvGrpSpPr>
          <p:cNvPr id="86" name="Google Shape;86;p16"/>
          <p:cNvGrpSpPr/>
          <p:nvPr/>
        </p:nvGrpSpPr>
        <p:grpSpPr>
          <a:xfrm>
            <a:off x="365759" y="1028377"/>
            <a:ext cx="11484864" cy="5509260"/>
            <a:chOff x="365759" y="1028377"/>
            <a:chExt cx="11484864" cy="5509260"/>
          </a:xfrm>
        </p:grpSpPr>
        <p:pic>
          <p:nvPicPr>
            <p:cNvPr id="87" name="Google Shape;87;p16"/>
            <p:cNvPicPr preferRelativeResize="0"/>
            <p:nvPr/>
          </p:nvPicPr>
          <p:blipFill rotWithShape="1">
            <a:blip r:embed="rId2">
              <a:alphaModFix/>
            </a:blip>
            <a:srcRect/>
            <a:stretch/>
          </p:blipFill>
          <p:spPr>
            <a:xfrm>
              <a:off x="365759" y="1028377"/>
              <a:ext cx="11484864" cy="45720"/>
            </a:xfrm>
            <a:prstGeom prst="rect">
              <a:avLst/>
            </a:prstGeom>
            <a:noFill/>
            <a:ln>
              <a:noFill/>
            </a:ln>
          </p:spPr>
        </p:pic>
        <p:pic>
          <p:nvPicPr>
            <p:cNvPr id="88" name="Google Shape;88;p16"/>
            <p:cNvPicPr preferRelativeResize="0"/>
            <p:nvPr/>
          </p:nvPicPr>
          <p:blipFill rotWithShape="1">
            <a:blip r:embed="rId2">
              <a:alphaModFix/>
            </a:blip>
            <a:srcRect/>
            <a:stretch/>
          </p:blipFill>
          <p:spPr>
            <a:xfrm rot="5400000">
              <a:off x="224043" y="3771577"/>
              <a:ext cx="5486400" cy="45720"/>
            </a:xfrm>
            <a:prstGeom prst="rect">
              <a:avLst/>
            </a:prstGeom>
            <a:noFill/>
            <a:ln>
              <a:noFill/>
            </a:ln>
          </p:spPr>
        </p:pic>
      </p:grpSp>
      <p:sp>
        <p:nvSpPr>
          <p:cNvPr id="89" name="Google Shape;89;p16"/>
          <p:cNvSpPr txBox="1">
            <a:spLocks noGrp="1"/>
          </p:cNvSpPr>
          <p:nvPr>
            <p:ph type="sldNum" idx="12"/>
          </p:nvPr>
        </p:nvSpPr>
        <p:spPr>
          <a:xfrm>
            <a:off x="11347704" y="6446520"/>
            <a:ext cx="484632" cy="228600"/>
          </a:xfrm>
          <a:prstGeom prst="rect">
            <a:avLst/>
          </a:prstGeom>
          <a:noFill/>
          <a:ln>
            <a:noFill/>
          </a:ln>
        </p:spPr>
        <p:txBody>
          <a:bodyPr spcFirstLastPara="1" wrap="square" lIns="0" tIns="0" rIns="0" bIns="0" anchor="ctr" anchorCtr="0">
            <a:noAutofit/>
          </a:bodyPr>
          <a:lstStyle>
            <a:lvl1pPr marL="0" lvl="0" indent="0" algn="r">
              <a:spcBef>
                <a:spcPts val="0"/>
              </a:spcBef>
              <a:buNone/>
              <a:defRPr sz="1200" b="0" i="0" u="none" strike="noStrike" cap="none">
                <a:solidFill>
                  <a:srgbClr val="232F3E"/>
                </a:solidFill>
                <a:latin typeface="Play"/>
                <a:ea typeface="Play"/>
                <a:cs typeface="Play"/>
                <a:sym typeface="Play"/>
              </a:defRPr>
            </a:lvl1pPr>
            <a:lvl2pPr marL="0" lvl="1" indent="0" algn="r">
              <a:spcBef>
                <a:spcPts val="0"/>
              </a:spcBef>
              <a:buNone/>
              <a:defRPr sz="1200" b="0" i="0" u="none" strike="noStrike" cap="none">
                <a:solidFill>
                  <a:srgbClr val="232F3E"/>
                </a:solidFill>
                <a:latin typeface="Play"/>
                <a:ea typeface="Play"/>
                <a:cs typeface="Play"/>
                <a:sym typeface="Play"/>
              </a:defRPr>
            </a:lvl2pPr>
            <a:lvl3pPr marL="0" lvl="2" indent="0" algn="r">
              <a:spcBef>
                <a:spcPts val="0"/>
              </a:spcBef>
              <a:buNone/>
              <a:defRPr sz="1200" b="0" i="0" u="none" strike="noStrike" cap="none">
                <a:solidFill>
                  <a:srgbClr val="232F3E"/>
                </a:solidFill>
                <a:latin typeface="Play"/>
                <a:ea typeface="Play"/>
                <a:cs typeface="Play"/>
                <a:sym typeface="Play"/>
              </a:defRPr>
            </a:lvl3pPr>
            <a:lvl4pPr marL="0" lvl="3" indent="0" algn="r">
              <a:spcBef>
                <a:spcPts val="0"/>
              </a:spcBef>
              <a:buNone/>
              <a:defRPr sz="1200" b="0" i="0" u="none" strike="noStrike" cap="none">
                <a:solidFill>
                  <a:srgbClr val="232F3E"/>
                </a:solidFill>
                <a:latin typeface="Play"/>
                <a:ea typeface="Play"/>
                <a:cs typeface="Play"/>
                <a:sym typeface="Play"/>
              </a:defRPr>
            </a:lvl4pPr>
            <a:lvl5pPr marL="0" lvl="4" indent="0" algn="r">
              <a:spcBef>
                <a:spcPts val="0"/>
              </a:spcBef>
              <a:buNone/>
              <a:defRPr sz="1200" b="0" i="0" u="none" strike="noStrike" cap="none">
                <a:solidFill>
                  <a:srgbClr val="232F3E"/>
                </a:solidFill>
                <a:latin typeface="Play"/>
                <a:ea typeface="Play"/>
                <a:cs typeface="Play"/>
                <a:sym typeface="Play"/>
              </a:defRPr>
            </a:lvl5pPr>
            <a:lvl6pPr marL="0" lvl="5" indent="0" algn="r">
              <a:spcBef>
                <a:spcPts val="0"/>
              </a:spcBef>
              <a:buNone/>
              <a:defRPr sz="1200" b="0" i="0" u="none" strike="noStrike" cap="none">
                <a:solidFill>
                  <a:srgbClr val="232F3E"/>
                </a:solidFill>
                <a:latin typeface="Play"/>
                <a:ea typeface="Play"/>
                <a:cs typeface="Play"/>
                <a:sym typeface="Play"/>
              </a:defRPr>
            </a:lvl6pPr>
            <a:lvl7pPr marL="0" lvl="6" indent="0" algn="r">
              <a:spcBef>
                <a:spcPts val="0"/>
              </a:spcBef>
              <a:buNone/>
              <a:defRPr sz="1200" b="0" i="0" u="none" strike="noStrike" cap="none">
                <a:solidFill>
                  <a:srgbClr val="232F3E"/>
                </a:solidFill>
                <a:latin typeface="Play"/>
                <a:ea typeface="Play"/>
                <a:cs typeface="Play"/>
                <a:sym typeface="Play"/>
              </a:defRPr>
            </a:lvl7pPr>
            <a:lvl8pPr marL="0" lvl="7" indent="0" algn="r">
              <a:spcBef>
                <a:spcPts val="0"/>
              </a:spcBef>
              <a:buNone/>
              <a:defRPr sz="1200" b="0" i="0" u="none" strike="noStrike" cap="none">
                <a:solidFill>
                  <a:srgbClr val="232F3E"/>
                </a:solidFill>
                <a:latin typeface="Play"/>
                <a:ea typeface="Play"/>
                <a:cs typeface="Play"/>
                <a:sym typeface="Play"/>
              </a:defRPr>
            </a:lvl8pPr>
            <a:lvl9pPr marL="0" lvl="8" indent="0" algn="r">
              <a:spcBef>
                <a:spcPts val="0"/>
              </a:spcBef>
              <a:buNone/>
              <a:defRPr sz="1200" b="0" i="0" u="none" strike="noStrike" cap="none">
                <a:solidFill>
                  <a:srgbClr val="232F3E"/>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
        <p:nvSpPr>
          <p:cNvPr id="90" name="Google Shape;90;p16"/>
          <p:cNvSpPr txBox="1">
            <a:spLocks noGrp="1"/>
          </p:cNvSpPr>
          <p:nvPr>
            <p:ph type="title"/>
          </p:nvPr>
        </p:nvSpPr>
        <p:spPr>
          <a:xfrm>
            <a:off x="365760" y="301752"/>
            <a:ext cx="11466576" cy="73131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16"/>
          <p:cNvSpPr>
            <a:spLocks noGrp="1"/>
          </p:cNvSpPr>
          <p:nvPr>
            <p:ph type="pic" idx="2"/>
          </p:nvPr>
        </p:nvSpPr>
        <p:spPr>
          <a:xfrm>
            <a:off x="531884" y="2182807"/>
            <a:ext cx="2286000" cy="2286000"/>
          </a:xfrm>
          <a:prstGeom prst="rect">
            <a:avLst/>
          </a:prstGeom>
          <a:noFill/>
          <a:ln>
            <a:noFill/>
          </a:ln>
        </p:spPr>
      </p:sp>
      <p:sp>
        <p:nvSpPr>
          <p:cNvPr id="92" name="Google Shape;92;p16"/>
          <p:cNvSpPr txBox="1">
            <a:spLocks noGrp="1"/>
          </p:cNvSpPr>
          <p:nvPr>
            <p:ph type="body" idx="1"/>
          </p:nvPr>
        </p:nvSpPr>
        <p:spPr>
          <a:xfrm>
            <a:off x="531884" y="4508261"/>
            <a:ext cx="2286001" cy="9144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marL="914400" lvl="1" indent="-342900" algn="l">
              <a:lnSpc>
                <a:spcPct val="90000"/>
              </a:lnSpc>
              <a:spcBef>
                <a:spcPts val="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16"/>
          <p:cNvSpPr txBox="1">
            <a:spLocks noGrp="1"/>
          </p:cNvSpPr>
          <p:nvPr>
            <p:ph type="body" idx="3"/>
          </p:nvPr>
        </p:nvSpPr>
        <p:spPr>
          <a:xfrm>
            <a:off x="3118104" y="1097280"/>
            <a:ext cx="8714232" cy="5330952"/>
          </a:xfrm>
          <a:prstGeom prst="rect">
            <a:avLst/>
          </a:prstGeom>
          <a:noFill/>
          <a:ln>
            <a:noFill/>
          </a:ln>
        </p:spPr>
        <p:txBody>
          <a:bodyPr spcFirstLastPara="1" wrap="square" lIns="91425" tIns="45700" rIns="91425" bIns="45700" anchor="ctr" anchorCtr="0">
            <a:normAutofit/>
          </a:bodyPr>
          <a:lstStyle>
            <a:lvl1pPr marL="457200" lvl="0" indent="-431800" algn="l">
              <a:lnSpc>
                <a:spcPct val="100000"/>
              </a:lnSpc>
              <a:spcBef>
                <a:spcPts val="0"/>
              </a:spcBef>
              <a:spcAft>
                <a:spcPts val="0"/>
              </a:spcAft>
              <a:buClr>
                <a:srgbClr val="232F3E"/>
              </a:buClr>
              <a:buSzPts val="3200"/>
              <a:buChar char="•"/>
              <a:defRPr sz="3200">
                <a:solidFill>
                  <a:srgbClr val="232F3E"/>
                </a:solidFill>
              </a:defRPr>
            </a:lvl1pPr>
            <a:lvl2pPr marL="914400" lvl="1" indent="-406400" algn="l">
              <a:lnSpc>
                <a:spcPct val="100000"/>
              </a:lnSpc>
              <a:spcBef>
                <a:spcPts val="1200"/>
              </a:spcBef>
              <a:spcAft>
                <a:spcPts val="0"/>
              </a:spcAft>
              <a:buClr>
                <a:srgbClr val="232F3E"/>
              </a:buClr>
              <a:buSzPts val="2800"/>
              <a:buChar char="•"/>
              <a:defRPr sz="2800">
                <a:solidFill>
                  <a:srgbClr val="232F3E"/>
                </a:solidFill>
              </a:defRPr>
            </a:lvl2pPr>
            <a:lvl3pPr marL="1371600" lvl="2" indent="-381000" algn="l">
              <a:lnSpc>
                <a:spcPct val="100000"/>
              </a:lnSpc>
              <a:spcBef>
                <a:spcPts val="1200"/>
              </a:spcBef>
              <a:spcAft>
                <a:spcPts val="0"/>
              </a:spcAft>
              <a:buClr>
                <a:srgbClr val="232F3E"/>
              </a:buClr>
              <a:buSzPts val="2400"/>
              <a:buChar char="•"/>
              <a:defRPr sz="2400">
                <a:solidFill>
                  <a:srgbClr val="232F3E"/>
                </a:solidFill>
              </a:defRPr>
            </a:lvl3pPr>
            <a:lvl4pPr marL="1828800" lvl="3" indent="-355600" algn="l">
              <a:lnSpc>
                <a:spcPct val="100000"/>
              </a:lnSpc>
              <a:spcBef>
                <a:spcPts val="1200"/>
              </a:spcBef>
              <a:spcAft>
                <a:spcPts val="0"/>
              </a:spcAft>
              <a:buClr>
                <a:srgbClr val="232F3E"/>
              </a:buClr>
              <a:buSzPts val="2000"/>
              <a:buChar char="•"/>
              <a:defRPr sz="2000">
                <a:solidFill>
                  <a:srgbClr val="232F3E"/>
                </a:solidFill>
              </a:defRPr>
            </a:lvl4pPr>
            <a:lvl5pPr marL="2286000" lvl="4" indent="-355600" algn="l">
              <a:lnSpc>
                <a:spcPct val="100000"/>
              </a:lnSpc>
              <a:spcBef>
                <a:spcPts val="1200"/>
              </a:spcBef>
              <a:spcAft>
                <a:spcPts val="0"/>
              </a:spcAft>
              <a:buClr>
                <a:srgbClr val="232F3E"/>
              </a:buClr>
              <a:buSzPts val="2000"/>
              <a:buChar char="•"/>
              <a:defRPr sz="2000">
                <a:solidFill>
                  <a:srgbClr val="232F3E"/>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rvice Introduction Option 2">
  <p:cSld name="Service Introduction Option 2">
    <p:bg>
      <p:bgPr>
        <a:solidFill>
          <a:schemeClr val="lt1"/>
        </a:solidFill>
        <a:effectLst/>
      </p:bgPr>
    </p:bg>
    <p:spTree>
      <p:nvGrpSpPr>
        <p:cNvPr id="1" name="Shape 94"/>
        <p:cNvGrpSpPr/>
        <p:nvPr/>
      </p:nvGrpSpPr>
      <p:grpSpPr>
        <a:xfrm>
          <a:off x="0" y="0"/>
          <a:ext cx="0" cy="0"/>
          <a:chOff x="0" y="0"/>
          <a:chExt cx="0" cy="0"/>
        </a:xfrm>
      </p:grpSpPr>
      <p:grpSp>
        <p:nvGrpSpPr>
          <p:cNvPr id="95" name="Google Shape;95;p17"/>
          <p:cNvGrpSpPr/>
          <p:nvPr/>
        </p:nvGrpSpPr>
        <p:grpSpPr>
          <a:xfrm>
            <a:off x="365759" y="1028377"/>
            <a:ext cx="11484864" cy="5509260"/>
            <a:chOff x="365759" y="1028377"/>
            <a:chExt cx="11484864" cy="5509260"/>
          </a:xfrm>
        </p:grpSpPr>
        <p:pic>
          <p:nvPicPr>
            <p:cNvPr id="96" name="Google Shape;96;p17"/>
            <p:cNvPicPr preferRelativeResize="0"/>
            <p:nvPr/>
          </p:nvPicPr>
          <p:blipFill rotWithShape="1">
            <a:blip r:embed="rId2">
              <a:alphaModFix/>
            </a:blip>
            <a:srcRect/>
            <a:stretch/>
          </p:blipFill>
          <p:spPr>
            <a:xfrm>
              <a:off x="365759" y="1028377"/>
              <a:ext cx="11484864" cy="45720"/>
            </a:xfrm>
            <a:prstGeom prst="rect">
              <a:avLst/>
            </a:prstGeom>
            <a:noFill/>
            <a:ln>
              <a:noFill/>
            </a:ln>
          </p:spPr>
        </p:pic>
        <p:pic>
          <p:nvPicPr>
            <p:cNvPr id="97" name="Google Shape;97;p17"/>
            <p:cNvPicPr preferRelativeResize="0"/>
            <p:nvPr/>
          </p:nvPicPr>
          <p:blipFill rotWithShape="1">
            <a:blip r:embed="rId2">
              <a:alphaModFix/>
            </a:blip>
            <a:srcRect/>
            <a:stretch/>
          </p:blipFill>
          <p:spPr>
            <a:xfrm rot="5400000">
              <a:off x="224043" y="3771577"/>
              <a:ext cx="5486400" cy="45720"/>
            </a:xfrm>
            <a:prstGeom prst="rect">
              <a:avLst/>
            </a:prstGeom>
            <a:noFill/>
            <a:ln>
              <a:noFill/>
            </a:ln>
          </p:spPr>
        </p:pic>
      </p:grpSp>
      <p:sp>
        <p:nvSpPr>
          <p:cNvPr id="98" name="Google Shape;98;p17"/>
          <p:cNvSpPr txBox="1">
            <a:spLocks noGrp="1"/>
          </p:cNvSpPr>
          <p:nvPr>
            <p:ph type="sldNum" idx="12"/>
          </p:nvPr>
        </p:nvSpPr>
        <p:spPr>
          <a:xfrm>
            <a:off x="11347704" y="6446520"/>
            <a:ext cx="484632" cy="228600"/>
          </a:xfrm>
          <a:prstGeom prst="rect">
            <a:avLst/>
          </a:prstGeom>
          <a:noFill/>
          <a:ln>
            <a:noFill/>
          </a:ln>
        </p:spPr>
        <p:txBody>
          <a:bodyPr spcFirstLastPara="1" wrap="square" lIns="0" tIns="0" rIns="0" bIns="0" anchor="ctr" anchorCtr="0">
            <a:noAutofit/>
          </a:bodyPr>
          <a:lstStyle>
            <a:lvl1pPr marL="0" lvl="0" indent="0" algn="r">
              <a:spcBef>
                <a:spcPts val="0"/>
              </a:spcBef>
              <a:buNone/>
              <a:defRPr sz="1200" b="0" i="0" u="none" strike="noStrike" cap="none">
                <a:solidFill>
                  <a:srgbClr val="232F3E"/>
                </a:solidFill>
                <a:latin typeface="Play"/>
                <a:ea typeface="Play"/>
                <a:cs typeface="Play"/>
                <a:sym typeface="Play"/>
              </a:defRPr>
            </a:lvl1pPr>
            <a:lvl2pPr marL="0" lvl="1" indent="0" algn="r">
              <a:spcBef>
                <a:spcPts val="0"/>
              </a:spcBef>
              <a:buNone/>
              <a:defRPr sz="1200" b="0" i="0" u="none" strike="noStrike" cap="none">
                <a:solidFill>
                  <a:srgbClr val="232F3E"/>
                </a:solidFill>
                <a:latin typeface="Play"/>
                <a:ea typeface="Play"/>
                <a:cs typeface="Play"/>
                <a:sym typeface="Play"/>
              </a:defRPr>
            </a:lvl2pPr>
            <a:lvl3pPr marL="0" lvl="2" indent="0" algn="r">
              <a:spcBef>
                <a:spcPts val="0"/>
              </a:spcBef>
              <a:buNone/>
              <a:defRPr sz="1200" b="0" i="0" u="none" strike="noStrike" cap="none">
                <a:solidFill>
                  <a:srgbClr val="232F3E"/>
                </a:solidFill>
                <a:latin typeface="Play"/>
                <a:ea typeface="Play"/>
                <a:cs typeface="Play"/>
                <a:sym typeface="Play"/>
              </a:defRPr>
            </a:lvl3pPr>
            <a:lvl4pPr marL="0" lvl="3" indent="0" algn="r">
              <a:spcBef>
                <a:spcPts val="0"/>
              </a:spcBef>
              <a:buNone/>
              <a:defRPr sz="1200" b="0" i="0" u="none" strike="noStrike" cap="none">
                <a:solidFill>
                  <a:srgbClr val="232F3E"/>
                </a:solidFill>
                <a:latin typeface="Play"/>
                <a:ea typeface="Play"/>
                <a:cs typeface="Play"/>
                <a:sym typeface="Play"/>
              </a:defRPr>
            </a:lvl4pPr>
            <a:lvl5pPr marL="0" lvl="4" indent="0" algn="r">
              <a:spcBef>
                <a:spcPts val="0"/>
              </a:spcBef>
              <a:buNone/>
              <a:defRPr sz="1200" b="0" i="0" u="none" strike="noStrike" cap="none">
                <a:solidFill>
                  <a:srgbClr val="232F3E"/>
                </a:solidFill>
                <a:latin typeface="Play"/>
                <a:ea typeface="Play"/>
                <a:cs typeface="Play"/>
                <a:sym typeface="Play"/>
              </a:defRPr>
            </a:lvl5pPr>
            <a:lvl6pPr marL="0" lvl="5" indent="0" algn="r">
              <a:spcBef>
                <a:spcPts val="0"/>
              </a:spcBef>
              <a:buNone/>
              <a:defRPr sz="1200" b="0" i="0" u="none" strike="noStrike" cap="none">
                <a:solidFill>
                  <a:srgbClr val="232F3E"/>
                </a:solidFill>
                <a:latin typeface="Play"/>
                <a:ea typeface="Play"/>
                <a:cs typeface="Play"/>
                <a:sym typeface="Play"/>
              </a:defRPr>
            </a:lvl6pPr>
            <a:lvl7pPr marL="0" lvl="6" indent="0" algn="r">
              <a:spcBef>
                <a:spcPts val="0"/>
              </a:spcBef>
              <a:buNone/>
              <a:defRPr sz="1200" b="0" i="0" u="none" strike="noStrike" cap="none">
                <a:solidFill>
                  <a:srgbClr val="232F3E"/>
                </a:solidFill>
                <a:latin typeface="Play"/>
                <a:ea typeface="Play"/>
                <a:cs typeface="Play"/>
                <a:sym typeface="Play"/>
              </a:defRPr>
            </a:lvl7pPr>
            <a:lvl8pPr marL="0" lvl="7" indent="0" algn="r">
              <a:spcBef>
                <a:spcPts val="0"/>
              </a:spcBef>
              <a:buNone/>
              <a:defRPr sz="1200" b="0" i="0" u="none" strike="noStrike" cap="none">
                <a:solidFill>
                  <a:srgbClr val="232F3E"/>
                </a:solidFill>
                <a:latin typeface="Play"/>
                <a:ea typeface="Play"/>
                <a:cs typeface="Play"/>
                <a:sym typeface="Play"/>
              </a:defRPr>
            </a:lvl8pPr>
            <a:lvl9pPr marL="0" lvl="8" indent="0" algn="r">
              <a:spcBef>
                <a:spcPts val="0"/>
              </a:spcBef>
              <a:buNone/>
              <a:defRPr sz="1200" b="0" i="0" u="none" strike="noStrike" cap="none">
                <a:solidFill>
                  <a:srgbClr val="232F3E"/>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
        <p:nvSpPr>
          <p:cNvPr id="99" name="Google Shape;99;p17"/>
          <p:cNvSpPr txBox="1">
            <a:spLocks noGrp="1"/>
          </p:cNvSpPr>
          <p:nvPr>
            <p:ph type="title"/>
          </p:nvPr>
        </p:nvSpPr>
        <p:spPr>
          <a:xfrm>
            <a:off x="365760" y="301752"/>
            <a:ext cx="11466576" cy="73131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p17"/>
          <p:cNvSpPr>
            <a:spLocks noGrp="1"/>
          </p:cNvSpPr>
          <p:nvPr>
            <p:ph type="pic" idx="2"/>
          </p:nvPr>
        </p:nvSpPr>
        <p:spPr>
          <a:xfrm>
            <a:off x="531884" y="2182807"/>
            <a:ext cx="2286000" cy="2286000"/>
          </a:xfrm>
          <a:prstGeom prst="rect">
            <a:avLst/>
          </a:prstGeom>
          <a:noFill/>
          <a:ln>
            <a:noFill/>
          </a:ln>
        </p:spPr>
      </p:sp>
      <p:sp>
        <p:nvSpPr>
          <p:cNvPr id="101" name="Google Shape;101;p17"/>
          <p:cNvSpPr txBox="1">
            <a:spLocks noGrp="1"/>
          </p:cNvSpPr>
          <p:nvPr>
            <p:ph type="body" idx="1"/>
          </p:nvPr>
        </p:nvSpPr>
        <p:spPr>
          <a:xfrm>
            <a:off x="531884" y="4508261"/>
            <a:ext cx="2286001" cy="9144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marL="914400" lvl="1" indent="-342900" algn="l">
              <a:lnSpc>
                <a:spcPct val="90000"/>
              </a:lnSpc>
              <a:spcBef>
                <a:spcPts val="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17"/>
          <p:cNvSpPr txBox="1">
            <a:spLocks noGrp="1"/>
          </p:cNvSpPr>
          <p:nvPr>
            <p:ph type="body" idx="3"/>
          </p:nvPr>
        </p:nvSpPr>
        <p:spPr>
          <a:xfrm>
            <a:off x="3118104" y="1097280"/>
            <a:ext cx="8714232" cy="1655064"/>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Clr>
                <a:srgbClr val="232F3E"/>
              </a:buClr>
              <a:buSzPts val="2400"/>
              <a:buNone/>
              <a:defRPr sz="2400">
                <a:solidFill>
                  <a:srgbClr val="232F3E"/>
                </a:solidFill>
                <a:latin typeface="Play"/>
                <a:ea typeface="Play"/>
                <a:cs typeface="Play"/>
                <a:sym typeface="Play"/>
              </a:defRPr>
            </a:lvl1pPr>
            <a:lvl2pPr marL="914400" lvl="1" indent="-228600" algn="l">
              <a:lnSpc>
                <a:spcPct val="90000"/>
              </a:lnSpc>
              <a:spcBef>
                <a:spcPts val="300"/>
              </a:spcBef>
              <a:spcAft>
                <a:spcPts val="0"/>
              </a:spcAft>
              <a:buClr>
                <a:srgbClr val="232F3E"/>
              </a:buClr>
              <a:buSzPts val="2400"/>
              <a:buNone/>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p17"/>
          <p:cNvSpPr>
            <a:spLocks noGrp="1"/>
          </p:cNvSpPr>
          <p:nvPr>
            <p:ph type="pic" idx="4"/>
          </p:nvPr>
        </p:nvSpPr>
        <p:spPr>
          <a:xfrm>
            <a:off x="3483864" y="2798064"/>
            <a:ext cx="2011680" cy="2011680"/>
          </a:xfrm>
          <a:prstGeom prst="rect">
            <a:avLst/>
          </a:prstGeom>
          <a:noFill/>
          <a:ln>
            <a:noFill/>
          </a:ln>
        </p:spPr>
      </p:sp>
      <p:sp>
        <p:nvSpPr>
          <p:cNvPr id="104" name="Google Shape;104;p17"/>
          <p:cNvSpPr txBox="1">
            <a:spLocks noGrp="1"/>
          </p:cNvSpPr>
          <p:nvPr>
            <p:ph type="body" idx="5"/>
          </p:nvPr>
        </p:nvSpPr>
        <p:spPr>
          <a:xfrm>
            <a:off x="3118104" y="4846320"/>
            <a:ext cx="2743200" cy="16002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0"/>
              </a:spcBef>
              <a:spcAft>
                <a:spcPts val="0"/>
              </a:spcAft>
              <a:buClr>
                <a:srgbClr val="232F3E"/>
              </a:buClr>
              <a:buSzPts val="2000"/>
              <a:buNone/>
              <a:defRPr sz="2000" b="0">
                <a:solidFill>
                  <a:srgbClr val="232F3E"/>
                </a:solidFill>
                <a:latin typeface="Play"/>
                <a:ea typeface="Play"/>
                <a:cs typeface="Play"/>
                <a:sym typeface="Play"/>
              </a:defRPr>
            </a:lvl1pPr>
            <a:lvl2pPr marL="914400" lvl="1" indent="-342900" algn="l">
              <a:lnSpc>
                <a:spcPct val="90000"/>
              </a:lnSpc>
              <a:spcBef>
                <a:spcPts val="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 name="Google Shape;105;p17"/>
          <p:cNvSpPr>
            <a:spLocks noGrp="1"/>
          </p:cNvSpPr>
          <p:nvPr>
            <p:ph type="pic" idx="6"/>
          </p:nvPr>
        </p:nvSpPr>
        <p:spPr>
          <a:xfrm>
            <a:off x="6473952" y="2798064"/>
            <a:ext cx="2011680" cy="2011680"/>
          </a:xfrm>
          <a:prstGeom prst="rect">
            <a:avLst/>
          </a:prstGeom>
          <a:noFill/>
          <a:ln>
            <a:noFill/>
          </a:ln>
        </p:spPr>
      </p:sp>
      <p:sp>
        <p:nvSpPr>
          <p:cNvPr id="106" name="Google Shape;106;p17"/>
          <p:cNvSpPr txBox="1">
            <a:spLocks noGrp="1"/>
          </p:cNvSpPr>
          <p:nvPr>
            <p:ph type="body" idx="7"/>
          </p:nvPr>
        </p:nvSpPr>
        <p:spPr>
          <a:xfrm>
            <a:off x="6108192" y="4846320"/>
            <a:ext cx="2743200" cy="16002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0"/>
              </a:spcBef>
              <a:spcAft>
                <a:spcPts val="0"/>
              </a:spcAft>
              <a:buClr>
                <a:srgbClr val="232F3E"/>
              </a:buClr>
              <a:buSzPts val="2000"/>
              <a:buNone/>
              <a:defRPr sz="2000" b="0">
                <a:solidFill>
                  <a:srgbClr val="232F3E"/>
                </a:solidFill>
                <a:latin typeface="Play"/>
                <a:ea typeface="Play"/>
                <a:cs typeface="Play"/>
                <a:sym typeface="Play"/>
              </a:defRPr>
            </a:lvl1pPr>
            <a:lvl2pPr marL="914400" lvl="1" indent="-342900" algn="l">
              <a:lnSpc>
                <a:spcPct val="90000"/>
              </a:lnSpc>
              <a:spcBef>
                <a:spcPts val="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 name="Google Shape;107;p17"/>
          <p:cNvSpPr>
            <a:spLocks noGrp="1"/>
          </p:cNvSpPr>
          <p:nvPr>
            <p:ph type="pic" idx="8"/>
          </p:nvPr>
        </p:nvSpPr>
        <p:spPr>
          <a:xfrm>
            <a:off x="9454896" y="2798064"/>
            <a:ext cx="2011680" cy="2011680"/>
          </a:xfrm>
          <a:prstGeom prst="rect">
            <a:avLst/>
          </a:prstGeom>
          <a:noFill/>
          <a:ln>
            <a:noFill/>
          </a:ln>
        </p:spPr>
      </p:sp>
      <p:sp>
        <p:nvSpPr>
          <p:cNvPr id="108" name="Google Shape;108;p17"/>
          <p:cNvSpPr txBox="1">
            <a:spLocks noGrp="1"/>
          </p:cNvSpPr>
          <p:nvPr>
            <p:ph type="body" idx="9"/>
          </p:nvPr>
        </p:nvSpPr>
        <p:spPr>
          <a:xfrm>
            <a:off x="9089136" y="4846320"/>
            <a:ext cx="2743200" cy="16002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0"/>
              </a:spcBef>
              <a:spcAft>
                <a:spcPts val="0"/>
              </a:spcAft>
              <a:buClr>
                <a:srgbClr val="232F3E"/>
              </a:buClr>
              <a:buSzPts val="2000"/>
              <a:buNone/>
              <a:defRPr sz="2000" b="0">
                <a:solidFill>
                  <a:srgbClr val="232F3E"/>
                </a:solidFill>
                <a:latin typeface="Play"/>
                <a:ea typeface="Play"/>
                <a:cs typeface="Play"/>
                <a:sym typeface="Play"/>
              </a:defRPr>
            </a:lvl1pPr>
            <a:lvl2pPr marL="914400" lvl="1" indent="-342900" algn="l">
              <a:lnSpc>
                <a:spcPct val="90000"/>
              </a:lnSpc>
              <a:spcBef>
                <a:spcPts val="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2 Content Columns">
  <p:cSld name="Title and 2 Content Columns">
    <p:bg>
      <p:bgPr>
        <a:solidFill>
          <a:schemeClr val="lt1"/>
        </a:solidFill>
        <a:effectLst/>
      </p:bgPr>
    </p:bg>
    <p:spTree>
      <p:nvGrpSpPr>
        <p:cNvPr id="1" name="Shape 109"/>
        <p:cNvGrpSpPr/>
        <p:nvPr/>
      </p:nvGrpSpPr>
      <p:grpSpPr>
        <a:xfrm>
          <a:off x="0" y="0"/>
          <a:ext cx="0" cy="0"/>
          <a:chOff x="0" y="0"/>
          <a:chExt cx="0" cy="0"/>
        </a:xfrm>
      </p:grpSpPr>
      <p:sp>
        <p:nvSpPr>
          <p:cNvPr id="110" name="Google Shape;110;p18"/>
          <p:cNvSpPr txBox="1">
            <a:spLocks noGrp="1"/>
          </p:cNvSpPr>
          <p:nvPr>
            <p:ph type="sldNum" idx="12"/>
          </p:nvPr>
        </p:nvSpPr>
        <p:spPr>
          <a:xfrm>
            <a:off x="11347704" y="6446520"/>
            <a:ext cx="484632" cy="228600"/>
          </a:xfrm>
          <a:prstGeom prst="rect">
            <a:avLst/>
          </a:prstGeom>
          <a:noFill/>
          <a:ln>
            <a:noFill/>
          </a:ln>
        </p:spPr>
        <p:txBody>
          <a:bodyPr spcFirstLastPara="1" wrap="square" lIns="0" tIns="0" rIns="0" bIns="0" anchor="ctr" anchorCtr="0">
            <a:noAutofit/>
          </a:bodyPr>
          <a:lstStyle>
            <a:lvl1pPr marL="0" lvl="0" indent="0" algn="r">
              <a:spcBef>
                <a:spcPts val="0"/>
              </a:spcBef>
              <a:buNone/>
              <a:defRPr sz="1200" b="0" i="0" u="none" strike="noStrike" cap="none">
                <a:solidFill>
                  <a:srgbClr val="232F3E"/>
                </a:solidFill>
                <a:latin typeface="Play"/>
                <a:ea typeface="Play"/>
                <a:cs typeface="Play"/>
                <a:sym typeface="Play"/>
              </a:defRPr>
            </a:lvl1pPr>
            <a:lvl2pPr marL="0" lvl="1" indent="0" algn="r">
              <a:spcBef>
                <a:spcPts val="0"/>
              </a:spcBef>
              <a:buNone/>
              <a:defRPr sz="1200" b="0" i="0" u="none" strike="noStrike" cap="none">
                <a:solidFill>
                  <a:srgbClr val="232F3E"/>
                </a:solidFill>
                <a:latin typeface="Play"/>
                <a:ea typeface="Play"/>
                <a:cs typeface="Play"/>
                <a:sym typeface="Play"/>
              </a:defRPr>
            </a:lvl2pPr>
            <a:lvl3pPr marL="0" lvl="2" indent="0" algn="r">
              <a:spcBef>
                <a:spcPts val="0"/>
              </a:spcBef>
              <a:buNone/>
              <a:defRPr sz="1200" b="0" i="0" u="none" strike="noStrike" cap="none">
                <a:solidFill>
                  <a:srgbClr val="232F3E"/>
                </a:solidFill>
                <a:latin typeface="Play"/>
                <a:ea typeface="Play"/>
                <a:cs typeface="Play"/>
                <a:sym typeface="Play"/>
              </a:defRPr>
            </a:lvl3pPr>
            <a:lvl4pPr marL="0" lvl="3" indent="0" algn="r">
              <a:spcBef>
                <a:spcPts val="0"/>
              </a:spcBef>
              <a:buNone/>
              <a:defRPr sz="1200" b="0" i="0" u="none" strike="noStrike" cap="none">
                <a:solidFill>
                  <a:srgbClr val="232F3E"/>
                </a:solidFill>
                <a:latin typeface="Play"/>
                <a:ea typeface="Play"/>
                <a:cs typeface="Play"/>
                <a:sym typeface="Play"/>
              </a:defRPr>
            </a:lvl4pPr>
            <a:lvl5pPr marL="0" lvl="4" indent="0" algn="r">
              <a:spcBef>
                <a:spcPts val="0"/>
              </a:spcBef>
              <a:buNone/>
              <a:defRPr sz="1200" b="0" i="0" u="none" strike="noStrike" cap="none">
                <a:solidFill>
                  <a:srgbClr val="232F3E"/>
                </a:solidFill>
                <a:latin typeface="Play"/>
                <a:ea typeface="Play"/>
                <a:cs typeface="Play"/>
                <a:sym typeface="Play"/>
              </a:defRPr>
            </a:lvl5pPr>
            <a:lvl6pPr marL="0" lvl="5" indent="0" algn="r">
              <a:spcBef>
                <a:spcPts val="0"/>
              </a:spcBef>
              <a:buNone/>
              <a:defRPr sz="1200" b="0" i="0" u="none" strike="noStrike" cap="none">
                <a:solidFill>
                  <a:srgbClr val="232F3E"/>
                </a:solidFill>
                <a:latin typeface="Play"/>
                <a:ea typeface="Play"/>
                <a:cs typeface="Play"/>
                <a:sym typeface="Play"/>
              </a:defRPr>
            </a:lvl6pPr>
            <a:lvl7pPr marL="0" lvl="6" indent="0" algn="r">
              <a:spcBef>
                <a:spcPts val="0"/>
              </a:spcBef>
              <a:buNone/>
              <a:defRPr sz="1200" b="0" i="0" u="none" strike="noStrike" cap="none">
                <a:solidFill>
                  <a:srgbClr val="232F3E"/>
                </a:solidFill>
                <a:latin typeface="Play"/>
                <a:ea typeface="Play"/>
                <a:cs typeface="Play"/>
                <a:sym typeface="Play"/>
              </a:defRPr>
            </a:lvl7pPr>
            <a:lvl8pPr marL="0" lvl="7" indent="0" algn="r">
              <a:spcBef>
                <a:spcPts val="0"/>
              </a:spcBef>
              <a:buNone/>
              <a:defRPr sz="1200" b="0" i="0" u="none" strike="noStrike" cap="none">
                <a:solidFill>
                  <a:srgbClr val="232F3E"/>
                </a:solidFill>
                <a:latin typeface="Play"/>
                <a:ea typeface="Play"/>
                <a:cs typeface="Play"/>
                <a:sym typeface="Play"/>
              </a:defRPr>
            </a:lvl8pPr>
            <a:lvl9pPr marL="0" lvl="8" indent="0" algn="r">
              <a:spcBef>
                <a:spcPts val="0"/>
              </a:spcBef>
              <a:buNone/>
              <a:defRPr sz="1200" b="0" i="0" u="none" strike="noStrike" cap="none">
                <a:solidFill>
                  <a:srgbClr val="232F3E"/>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
        <p:nvSpPr>
          <p:cNvPr id="111" name="Google Shape;111;p18"/>
          <p:cNvSpPr txBox="1">
            <a:spLocks noGrp="1"/>
          </p:cNvSpPr>
          <p:nvPr>
            <p:ph type="title"/>
          </p:nvPr>
        </p:nvSpPr>
        <p:spPr>
          <a:xfrm>
            <a:off x="365760" y="301752"/>
            <a:ext cx="11466576" cy="73131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12" name="Google Shape;112;p18"/>
          <p:cNvPicPr preferRelativeResize="0"/>
          <p:nvPr/>
        </p:nvPicPr>
        <p:blipFill rotWithShape="1">
          <a:blip r:embed="rId2">
            <a:alphaModFix/>
          </a:blip>
          <a:srcRect/>
          <a:stretch/>
        </p:blipFill>
        <p:spPr>
          <a:xfrm>
            <a:off x="365759" y="1028377"/>
            <a:ext cx="11484864" cy="45720"/>
          </a:xfrm>
          <a:prstGeom prst="rect">
            <a:avLst/>
          </a:prstGeom>
          <a:noFill/>
          <a:ln>
            <a:noFill/>
          </a:ln>
        </p:spPr>
      </p:pic>
      <p:sp>
        <p:nvSpPr>
          <p:cNvPr id="113" name="Google Shape;113;p18"/>
          <p:cNvSpPr txBox="1">
            <a:spLocks noGrp="1"/>
          </p:cNvSpPr>
          <p:nvPr>
            <p:ph type="body" idx="1"/>
          </p:nvPr>
        </p:nvSpPr>
        <p:spPr>
          <a:xfrm>
            <a:off x="365760" y="1097280"/>
            <a:ext cx="5669280" cy="5330952"/>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0"/>
              </a:spcBef>
              <a:spcAft>
                <a:spcPts val="0"/>
              </a:spcAft>
              <a:buClr>
                <a:srgbClr val="232F3E"/>
              </a:buClr>
              <a:buSzPts val="2800"/>
              <a:buChar char="•"/>
              <a:defRPr sz="2800">
                <a:solidFill>
                  <a:srgbClr val="232F3E"/>
                </a:solidFill>
              </a:defRPr>
            </a:lvl1pPr>
            <a:lvl2pPr marL="914400" lvl="1" indent="-381000" algn="l">
              <a:lnSpc>
                <a:spcPct val="100000"/>
              </a:lnSpc>
              <a:spcBef>
                <a:spcPts val="1200"/>
              </a:spcBef>
              <a:spcAft>
                <a:spcPts val="0"/>
              </a:spcAft>
              <a:buClr>
                <a:srgbClr val="232F3E"/>
              </a:buClr>
              <a:buSzPts val="2400"/>
              <a:buChar char="•"/>
              <a:defRPr sz="2400">
                <a:solidFill>
                  <a:srgbClr val="232F3E"/>
                </a:solidFill>
              </a:defRPr>
            </a:lvl2pPr>
            <a:lvl3pPr marL="1371600" lvl="2" indent="-355600" algn="l">
              <a:lnSpc>
                <a:spcPct val="100000"/>
              </a:lnSpc>
              <a:spcBef>
                <a:spcPts val="1200"/>
              </a:spcBef>
              <a:spcAft>
                <a:spcPts val="0"/>
              </a:spcAft>
              <a:buClr>
                <a:srgbClr val="232F3E"/>
              </a:buClr>
              <a:buSzPts val="2000"/>
              <a:buChar char="•"/>
              <a:defRPr sz="2000">
                <a:solidFill>
                  <a:srgbClr val="232F3E"/>
                </a:solidFill>
              </a:defRPr>
            </a:lvl3pPr>
            <a:lvl4pPr marL="1828800" lvl="3" indent="-342900" algn="l">
              <a:lnSpc>
                <a:spcPct val="100000"/>
              </a:lnSpc>
              <a:spcBef>
                <a:spcPts val="1200"/>
              </a:spcBef>
              <a:spcAft>
                <a:spcPts val="0"/>
              </a:spcAft>
              <a:buClr>
                <a:srgbClr val="232F3E"/>
              </a:buClr>
              <a:buSzPts val="1800"/>
              <a:buChar char="•"/>
              <a:defRPr sz="1800">
                <a:solidFill>
                  <a:srgbClr val="232F3E"/>
                </a:solidFill>
              </a:defRPr>
            </a:lvl4pPr>
            <a:lvl5pPr marL="2286000" lvl="4" indent="-342900" algn="l">
              <a:lnSpc>
                <a:spcPct val="100000"/>
              </a:lnSpc>
              <a:spcBef>
                <a:spcPts val="1200"/>
              </a:spcBef>
              <a:spcAft>
                <a:spcPts val="0"/>
              </a:spcAft>
              <a:buClr>
                <a:srgbClr val="232F3E"/>
              </a:buClr>
              <a:buSzPts val="1800"/>
              <a:buChar char="•"/>
              <a:defRPr sz="1800">
                <a:solidFill>
                  <a:srgbClr val="232F3E"/>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4" name="Google Shape;114;p18"/>
          <p:cNvSpPr txBox="1">
            <a:spLocks noGrp="1"/>
          </p:cNvSpPr>
          <p:nvPr>
            <p:ph type="body" idx="2"/>
          </p:nvPr>
        </p:nvSpPr>
        <p:spPr>
          <a:xfrm>
            <a:off x="6163056" y="1097280"/>
            <a:ext cx="5669280" cy="5330952"/>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0"/>
              </a:spcBef>
              <a:spcAft>
                <a:spcPts val="0"/>
              </a:spcAft>
              <a:buClr>
                <a:srgbClr val="232F3E"/>
              </a:buClr>
              <a:buSzPts val="2800"/>
              <a:buChar char="•"/>
              <a:defRPr sz="2800">
                <a:solidFill>
                  <a:srgbClr val="232F3E"/>
                </a:solidFill>
              </a:defRPr>
            </a:lvl1pPr>
            <a:lvl2pPr marL="914400" lvl="1" indent="-381000" algn="l">
              <a:lnSpc>
                <a:spcPct val="100000"/>
              </a:lnSpc>
              <a:spcBef>
                <a:spcPts val="1200"/>
              </a:spcBef>
              <a:spcAft>
                <a:spcPts val="0"/>
              </a:spcAft>
              <a:buClr>
                <a:srgbClr val="232F3E"/>
              </a:buClr>
              <a:buSzPts val="2400"/>
              <a:buChar char="•"/>
              <a:defRPr sz="2400">
                <a:solidFill>
                  <a:srgbClr val="232F3E"/>
                </a:solidFill>
              </a:defRPr>
            </a:lvl2pPr>
            <a:lvl3pPr marL="1371600" lvl="2" indent="-355600" algn="l">
              <a:lnSpc>
                <a:spcPct val="100000"/>
              </a:lnSpc>
              <a:spcBef>
                <a:spcPts val="1200"/>
              </a:spcBef>
              <a:spcAft>
                <a:spcPts val="0"/>
              </a:spcAft>
              <a:buClr>
                <a:srgbClr val="232F3E"/>
              </a:buClr>
              <a:buSzPts val="2000"/>
              <a:buChar char="•"/>
              <a:defRPr sz="2000">
                <a:solidFill>
                  <a:srgbClr val="232F3E"/>
                </a:solidFill>
              </a:defRPr>
            </a:lvl3pPr>
            <a:lvl4pPr marL="1828800" lvl="3" indent="-342900" algn="l">
              <a:lnSpc>
                <a:spcPct val="100000"/>
              </a:lnSpc>
              <a:spcBef>
                <a:spcPts val="1200"/>
              </a:spcBef>
              <a:spcAft>
                <a:spcPts val="0"/>
              </a:spcAft>
              <a:buClr>
                <a:srgbClr val="232F3E"/>
              </a:buClr>
              <a:buSzPts val="1800"/>
              <a:buChar char="•"/>
              <a:defRPr sz="1800">
                <a:solidFill>
                  <a:srgbClr val="232F3E"/>
                </a:solidFill>
              </a:defRPr>
            </a:lvl4pPr>
            <a:lvl5pPr marL="2286000" lvl="4" indent="-342900" algn="l">
              <a:lnSpc>
                <a:spcPct val="100000"/>
              </a:lnSpc>
              <a:spcBef>
                <a:spcPts val="1200"/>
              </a:spcBef>
              <a:spcAft>
                <a:spcPts val="0"/>
              </a:spcAft>
              <a:buClr>
                <a:srgbClr val="232F3E"/>
              </a:buClr>
              <a:buSzPts val="1800"/>
              <a:buChar char="•"/>
              <a:defRPr sz="1800">
                <a:solidFill>
                  <a:srgbClr val="232F3E"/>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Narrow, and Wide Columns">
  <p:cSld name="Title, Narrow, and Wide Columns">
    <p:bg>
      <p:bgPr>
        <a:solidFill>
          <a:schemeClr val="lt1"/>
        </a:solidFill>
        <a:effectLst/>
      </p:bgPr>
    </p:bg>
    <p:spTree>
      <p:nvGrpSpPr>
        <p:cNvPr id="1" name="Shape 115"/>
        <p:cNvGrpSpPr/>
        <p:nvPr/>
      </p:nvGrpSpPr>
      <p:grpSpPr>
        <a:xfrm>
          <a:off x="0" y="0"/>
          <a:ext cx="0" cy="0"/>
          <a:chOff x="0" y="0"/>
          <a:chExt cx="0" cy="0"/>
        </a:xfrm>
      </p:grpSpPr>
      <p:sp>
        <p:nvSpPr>
          <p:cNvPr id="116" name="Google Shape;116;p19"/>
          <p:cNvSpPr txBox="1">
            <a:spLocks noGrp="1"/>
          </p:cNvSpPr>
          <p:nvPr>
            <p:ph type="sldNum" idx="12"/>
          </p:nvPr>
        </p:nvSpPr>
        <p:spPr>
          <a:xfrm>
            <a:off x="11347704" y="6446520"/>
            <a:ext cx="484632" cy="228600"/>
          </a:xfrm>
          <a:prstGeom prst="rect">
            <a:avLst/>
          </a:prstGeom>
          <a:noFill/>
          <a:ln>
            <a:noFill/>
          </a:ln>
        </p:spPr>
        <p:txBody>
          <a:bodyPr spcFirstLastPara="1" wrap="square" lIns="0" tIns="0" rIns="0" bIns="0" anchor="ctr" anchorCtr="0">
            <a:noAutofit/>
          </a:bodyPr>
          <a:lstStyle>
            <a:lvl1pPr marL="0" lvl="0" indent="0" algn="r">
              <a:spcBef>
                <a:spcPts val="0"/>
              </a:spcBef>
              <a:buNone/>
              <a:defRPr sz="1200" b="0" i="0" u="none" strike="noStrike" cap="none">
                <a:solidFill>
                  <a:srgbClr val="232F3E"/>
                </a:solidFill>
                <a:latin typeface="Play"/>
                <a:ea typeface="Play"/>
                <a:cs typeface="Play"/>
                <a:sym typeface="Play"/>
              </a:defRPr>
            </a:lvl1pPr>
            <a:lvl2pPr marL="0" lvl="1" indent="0" algn="r">
              <a:spcBef>
                <a:spcPts val="0"/>
              </a:spcBef>
              <a:buNone/>
              <a:defRPr sz="1200" b="0" i="0" u="none" strike="noStrike" cap="none">
                <a:solidFill>
                  <a:srgbClr val="232F3E"/>
                </a:solidFill>
                <a:latin typeface="Play"/>
                <a:ea typeface="Play"/>
                <a:cs typeface="Play"/>
                <a:sym typeface="Play"/>
              </a:defRPr>
            </a:lvl2pPr>
            <a:lvl3pPr marL="0" lvl="2" indent="0" algn="r">
              <a:spcBef>
                <a:spcPts val="0"/>
              </a:spcBef>
              <a:buNone/>
              <a:defRPr sz="1200" b="0" i="0" u="none" strike="noStrike" cap="none">
                <a:solidFill>
                  <a:srgbClr val="232F3E"/>
                </a:solidFill>
                <a:latin typeface="Play"/>
                <a:ea typeface="Play"/>
                <a:cs typeface="Play"/>
                <a:sym typeface="Play"/>
              </a:defRPr>
            </a:lvl3pPr>
            <a:lvl4pPr marL="0" lvl="3" indent="0" algn="r">
              <a:spcBef>
                <a:spcPts val="0"/>
              </a:spcBef>
              <a:buNone/>
              <a:defRPr sz="1200" b="0" i="0" u="none" strike="noStrike" cap="none">
                <a:solidFill>
                  <a:srgbClr val="232F3E"/>
                </a:solidFill>
                <a:latin typeface="Play"/>
                <a:ea typeface="Play"/>
                <a:cs typeface="Play"/>
                <a:sym typeface="Play"/>
              </a:defRPr>
            </a:lvl4pPr>
            <a:lvl5pPr marL="0" lvl="4" indent="0" algn="r">
              <a:spcBef>
                <a:spcPts val="0"/>
              </a:spcBef>
              <a:buNone/>
              <a:defRPr sz="1200" b="0" i="0" u="none" strike="noStrike" cap="none">
                <a:solidFill>
                  <a:srgbClr val="232F3E"/>
                </a:solidFill>
                <a:latin typeface="Play"/>
                <a:ea typeface="Play"/>
                <a:cs typeface="Play"/>
                <a:sym typeface="Play"/>
              </a:defRPr>
            </a:lvl5pPr>
            <a:lvl6pPr marL="0" lvl="5" indent="0" algn="r">
              <a:spcBef>
                <a:spcPts val="0"/>
              </a:spcBef>
              <a:buNone/>
              <a:defRPr sz="1200" b="0" i="0" u="none" strike="noStrike" cap="none">
                <a:solidFill>
                  <a:srgbClr val="232F3E"/>
                </a:solidFill>
                <a:latin typeface="Play"/>
                <a:ea typeface="Play"/>
                <a:cs typeface="Play"/>
                <a:sym typeface="Play"/>
              </a:defRPr>
            </a:lvl6pPr>
            <a:lvl7pPr marL="0" lvl="6" indent="0" algn="r">
              <a:spcBef>
                <a:spcPts val="0"/>
              </a:spcBef>
              <a:buNone/>
              <a:defRPr sz="1200" b="0" i="0" u="none" strike="noStrike" cap="none">
                <a:solidFill>
                  <a:srgbClr val="232F3E"/>
                </a:solidFill>
                <a:latin typeface="Play"/>
                <a:ea typeface="Play"/>
                <a:cs typeface="Play"/>
                <a:sym typeface="Play"/>
              </a:defRPr>
            </a:lvl7pPr>
            <a:lvl8pPr marL="0" lvl="7" indent="0" algn="r">
              <a:spcBef>
                <a:spcPts val="0"/>
              </a:spcBef>
              <a:buNone/>
              <a:defRPr sz="1200" b="0" i="0" u="none" strike="noStrike" cap="none">
                <a:solidFill>
                  <a:srgbClr val="232F3E"/>
                </a:solidFill>
                <a:latin typeface="Play"/>
                <a:ea typeface="Play"/>
                <a:cs typeface="Play"/>
                <a:sym typeface="Play"/>
              </a:defRPr>
            </a:lvl8pPr>
            <a:lvl9pPr marL="0" lvl="8" indent="0" algn="r">
              <a:spcBef>
                <a:spcPts val="0"/>
              </a:spcBef>
              <a:buNone/>
              <a:defRPr sz="1200" b="0" i="0" u="none" strike="noStrike" cap="none">
                <a:solidFill>
                  <a:srgbClr val="232F3E"/>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
        <p:nvSpPr>
          <p:cNvPr id="117" name="Google Shape;117;p19"/>
          <p:cNvSpPr txBox="1">
            <a:spLocks noGrp="1"/>
          </p:cNvSpPr>
          <p:nvPr>
            <p:ph type="title"/>
          </p:nvPr>
        </p:nvSpPr>
        <p:spPr>
          <a:xfrm>
            <a:off x="365760" y="301752"/>
            <a:ext cx="11466576" cy="73131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18" name="Google Shape;118;p19"/>
          <p:cNvPicPr preferRelativeResize="0"/>
          <p:nvPr/>
        </p:nvPicPr>
        <p:blipFill rotWithShape="1">
          <a:blip r:embed="rId2">
            <a:alphaModFix/>
          </a:blip>
          <a:srcRect/>
          <a:stretch/>
        </p:blipFill>
        <p:spPr>
          <a:xfrm>
            <a:off x="365759" y="1028377"/>
            <a:ext cx="11484864" cy="45720"/>
          </a:xfrm>
          <a:prstGeom prst="rect">
            <a:avLst/>
          </a:prstGeom>
          <a:noFill/>
          <a:ln>
            <a:noFill/>
          </a:ln>
        </p:spPr>
      </p:pic>
      <p:sp>
        <p:nvSpPr>
          <p:cNvPr id="119" name="Google Shape;119;p19"/>
          <p:cNvSpPr txBox="1">
            <a:spLocks noGrp="1"/>
          </p:cNvSpPr>
          <p:nvPr>
            <p:ph type="body" idx="1"/>
          </p:nvPr>
        </p:nvSpPr>
        <p:spPr>
          <a:xfrm>
            <a:off x="365760" y="1097280"/>
            <a:ext cx="3657600" cy="5330952"/>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0"/>
              </a:spcBef>
              <a:spcAft>
                <a:spcPts val="0"/>
              </a:spcAft>
              <a:buClr>
                <a:srgbClr val="232F3E"/>
              </a:buClr>
              <a:buSzPts val="2400"/>
              <a:buChar char="•"/>
              <a:defRPr sz="2400">
                <a:solidFill>
                  <a:srgbClr val="232F3E"/>
                </a:solidFill>
              </a:defRPr>
            </a:lvl1pPr>
            <a:lvl2pPr marL="914400" lvl="1" indent="-355600" algn="l">
              <a:lnSpc>
                <a:spcPct val="100000"/>
              </a:lnSpc>
              <a:spcBef>
                <a:spcPts val="1200"/>
              </a:spcBef>
              <a:spcAft>
                <a:spcPts val="0"/>
              </a:spcAft>
              <a:buClr>
                <a:srgbClr val="232F3E"/>
              </a:buClr>
              <a:buSzPts val="2000"/>
              <a:buChar char="•"/>
              <a:defRPr sz="2000">
                <a:solidFill>
                  <a:srgbClr val="232F3E"/>
                </a:solidFill>
              </a:defRPr>
            </a:lvl2pPr>
            <a:lvl3pPr marL="1371600" lvl="2" indent="-342900" algn="l">
              <a:lnSpc>
                <a:spcPct val="100000"/>
              </a:lnSpc>
              <a:spcBef>
                <a:spcPts val="1200"/>
              </a:spcBef>
              <a:spcAft>
                <a:spcPts val="0"/>
              </a:spcAft>
              <a:buClr>
                <a:srgbClr val="232F3E"/>
              </a:buClr>
              <a:buSzPts val="1800"/>
              <a:buChar char="•"/>
              <a:defRPr sz="1800">
                <a:solidFill>
                  <a:srgbClr val="232F3E"/>
                </a:solidFill>
              </a:defRPr>
            </a:lvl3pPr>
            <a:lvl4pPr marL="1828800" lvl="3" indent="-330200" algn="l">
              <a:lnSpc>
                <a:spcPct val="100000"/>
              </a:lnSpc>
              <a:spcBef>
                <a:spcPts val="1200"/>
              </a:spcBef>
              <a:spcAft>
                <a:spcPts val="0"/>
              </a:spcAft>
              <a:buClr>
                <a:srgbClr val="232F3E"/>
              </a:buClr>
              <a:buSzPts val="1600"/>
              <a:buChar char="•"/>
              <a:defRPr sz="1600">
                <a:solidFill>
                  <a:srgbClr val="232F3E"/>
                </a:solidFill>
              </a:defRPr>
            </a:lvl4pPr>
            <a:lvl5pPr marL="2286000" lvl="4" indent="-330200" algn="l">
              <a:lnSpc>
                <a:spcPct val="100000"/>
              </a:lnSpc>
              <a:spcBef>
                <a:spcPts val="1200"/>
              </a:spcBef>
              <a:spcAft>
                <a:spcPts val="0"/>
              </a:spcAft>
              <a:buClr>
                <a:srgbClr val="232F3E"/>
              </a:buClr>
              <a:buSzPts val="1600"/>
              <a:buChar char="•"/>
              <a:defRPr sz="1600">
                <a:solidFill>
                  <a:srgbClr val="232F3E"/>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0" name="Google Shape;120;p19"/>
          <p:cNvSpPr txBox="1">
            <a:spLocks noGrp="1"/>
          </p:cNvSpPr>
          <p:nvPr>
            <p:ph type="body" idx="2"/>
          </p:nvPr>
        </p:nvSpPr>
        <p:spPr>
          <a:xfrm>
            <a:off x="4187952" y="1097280"/>
            <a:ext cx="7644384" cy="5330952"/>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0"/>
              </a:spcBef>
              <a:spcAft>
                <a:spcPts val="0"/>
              </a:spcAft>
              <a:buClr>
                <a:srgbClr val="232F3E"/>
              </a:buClr>
              <a:buSzPts val="2400"/>
              <a:buChar char="•"/>
              <a:defRPr sz="2400">
                <a:solidFill>
                  <a:srgbClr val="232F3E"/>
                </a:solidFill>
              </a:defRPr>
            </a:lvl1pPr>
            <a:lvl2pPr marL="914400" lvl="1" indent="-355600" algn="l">
              <a:lnSpc>
                <a:spcPct val="100000"/>
              </a:lnSpc>
              <a:spcBef>
                <a:spcPts val="1200"/>
              </a:spcBef>
              <a:spcAft>
                <a:spcPts val="0"/>
              </a:spcAft>
              <a:buClr>
                <a:srgbClr val="232F3E"/>
              </a:buClr>
              <a:buSzPts val="2000"/>
              <a:buChar char="•"/>
              <a:defRPr sz="2000">
                <a:solidFill>
                  <a:srgbClr val="232F3E"/>
                </a:solidFill>
              </a:defRPr>
            </a:lvl2pPr>
            <a:lvl3pPr marL="1371600" lvl="2" indent="-342900" algn="l">
              <a:lnSpc>
                <a:spcPct val="100000"/>
              </a:lnSpc>
              <a:spcBef>
                <a:spcPts val="1200"/>
              </a:spcBef>
              <a:spcAft>
                <a:spcPts val="0"/>
              </a:spcAft>
              <a:buClr>
                <a:srgbClr val="232F3E"/>
              </a:buClr>
              <a:buSzPts val="1800"/>
              <a:buChar char="•"/>
              <a:defRPr sz="1800">
                <a:solidFill>
                  <a:srgbClr val="232F3E"/>
                </a:solidFill>
              </a:defRPr>
            </a:lvl3pPr>
            <a:lvl4pPr marL="1828800" lvl="3" indent="-330200" algn="l">
              <a:lnSpc>
                <a:spcPct val="100000"/>
              </a:lnSpc>
              <a:spcBef>
                <a:spcPts val="1200"/>
              </a:spcBef>
              <a:spcAft>
                <a:spcPts val="0"/>
              </a:spcAft>
              <a:buClr>
                <a:srgbClr val="232F3E"/>
              </a:buClr>
              <a:buSzPts val="1600"/>
              <a:buChar char="•"/>
              <a:defRPr sz="1600">
                <a:solidFill>
                  <a:srgbClr val="232F3E"/>
                </a:solidFill>
              </a:defRPr>
            </a:lvl4pPr>
            <a:lvl5pPr marL="2286000" lvl="4" indent="-330200" algn="l">
              <a:lnSpc>
                <a:spcPct val="100000"/>
              </a:lnSpc>
              <a:spcBef>
                <a:spcPts val="1200"/>
              </a:spcBef>
              <a:spcAft>
                <a:spcPts val="0"/>
              </a:spcAft>
              <a:buClr>
                <a:srgbClr val="232F3E"/>
              </a:buClr>
              <a:buSzPts val="1600"/>
              <a:buChar char="•"/>
              <a:defRPr sz="1600">
                <a:solidFill>
                  <a:srgbClr val="232F3E"/>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2 Code Columns">
  <p:cSld name="Title and 2 Code Columns">
    <p:bg>
      <p:bgPr>
        <a:solidFill>
          <a:schemeClr val="lt1"/>
        </a:solidFill>
        <a:effectLst/>
      </p:bgPr>
    </p:bg>
    <p:spTree>
      <p:nvGrpSpPr>
        <p:cNvPr id="1" name="Shape 121"/>
        <p:cNvGrpSpPr/>
        <p:nvPr/>
      </p:nvGrpSpPr>
      <p:grpSpPr>
        <a:xfrm>
          <a:off x="0" y="0"/>
          <a:ext cx="0" cy="0"/>
          <a:chOff x="0" y="0"/>
          <a:chExt cx="0" cy="0"/>
        </a:xfrm>
      </p:grpSpPr>
      <p:sp>
        <p:nvSpPr>
          <p:cNvPr id="122" name="Google Shape;122;p20"/>
          <p:cNvSpPr txBox="1">
            <a:spLocks noGrp="1"/>
          </p:cNvSpPr>
          <p:nvPr>
            <p:ph type="sldNum" idx="12"/>
          </p:nvPr>
        </p:nvSpPr>
        <p:spPr>
          <a:xfrm>
            <a:off x="11347704" y="6446520"/>
            <a:ext cx="484632" cy="228600"/>
          </a:xfrm>
          <a:prstGeom prst="rect">
            <a:avLst/>
          </a:prstGeom>
          <a:noFill/>
          <a:ln>
            <a:noFill/>
          </a:ln>
        </p:spPr>
        <p:txBody>
          <a:bodyPr spcFirstLastPara="1" wrap="square" lIns="0" tIns="0" rIns="0" bIns="0" anchor="ctr" anchorCtr="0">
            <a:noAutofit/>
          </a:bodyPr>
          <a:lstStyle>
            <a:lvl1pPr marL="0" lvl="0" indent="0" algn="r">
              <a:spcBef>
                <a:spcPts val="0"/>
              </a:spcBef>
              <a:buNone/>
              <a:defRPr sz="1200" b="0" i="0" u="none" strike="noStrike" cap="none">
                <a:solidFill>
                  <a:srgbClr val="232F3E"/>
                </a:solidFill>
                <a:latin typeface="Play"/>
                <a:ea typeface="Play"/>
                <a:cs typeface="Play"/>
                <a:sym typeface="Play"/>
              </a:defRPr>
            </a:lvl1pPr>
            <a:lvl2pPr marL="0" lvl="1" indent="0" algn="r">
              <a:spcBef>
                <a:spcPts val="0"/>
              </a:spcBef>
              <a:buNone/>
              <a:defRPr sz="1200" b="0" i="0" u="none" strike="noStrike" cap="none">
                <a:solidFill>
                  <a:srgbClr val="232F3E"/>
                </a:solidFill>
                <a:latin typeface="Play"/>
                <a:ea typeface="Play"/>
                <a:cs typeface="Play"/>
                <a:sym typeface="Play"/>
              </a:defRPr>
            </a:lvl2pPr>
            <a:lvl3pPr marL="0" lvl="2" indent="0" algn="r">
              <a:spcBef>
                <a:spcPts val="0"/>
              </a:spcBef>
              <a:buNone/>
              <a:defRPr sz="1200" b="0" i="0" u="none" strike="noStrike" cap="none">
                <a:solidFill>
                  <a:srgbClr val="232F3E"/>
                </a:solidFill>
                <a:latin typeface="Play"/>
                <a:ea typeface="Play"/>
                <a:cs typeface="Play"/>
                <a:sym typeface="Play"/>
              </a:defRPr>
            </a:lvl3pPr>
            <a:lvl4pPr marL="0" lvl="3" indent="0" algn="r">
              <a:spcBef>
                <a:spcPts val="0"/>
              </a:spcBef>
              <a:buNone/>
              <a:defRPr sz="1200" b="0" i="0" u="none" strike="noStrike" cap="none">
                <a:solidFill>
                  <a:srgbClr val="232F3E"/>
                </a:solidFill>
                <a:latin typeface="Play"/>
                <a:ea typeface="Play"/>
                <a:cs typeface="Play"/>
                <a:sym typeface="Play"/>
              </a:defRPr>
            </a:lvl4pPr>
            <a:lvl5pPr marL="0" lvl="4" indent="0" algn="r">
              <a:spcBef>
                <a:spcPts val="0"/>
              </a:spcBef>
              <a:buNone/>
              <a:defRPr sz="1200" b="0" i="0" u="none" strike="noStrike" cap="none">
                <a:solidFill>
                  <a:srgbClr val="232F3E"/>
                </a:solidFill>
                <a:latin typeface="Play"/>
                <a:ea typeface="Play"/>
                <a:cs typeface="Play"/>
                <a:sym typeface="Play"/>
              </a:defRPr>
            </a:lvl5pPr>
            <a:lvl6pPr marL="0" lvl="5" indent="0" algn="r">
              <a:spcBef>
                <a:spcPts val="0"/>
              </a:spcBef>
              <a:buNone/>
              <a:defRPr sz="1200" b="0" i="0" u="none" strike="noStrike" cap="none">
                <a:solidFill>
                  <a:srgbClr val="232F3E"/>
                </a:solidFill>
                <a:latin typeface="Play"/>
                <a:ea typeface="Play"/>
                <a:cs typeface="Play"/>
                <a:sym typeface="Play"/>
              </a:defRPr>
            </a:lvl6pPr>
            <a:lvl7pPr marL="0" lvl="6" indent="0" algn="r">
              <a:spcBef>
                <a:spcPts val="0"/>
              </a:spcBef>
              <a:buNone/>
              <a:defRPr sz="1200" b="0" i="0" u="none" strike="noStrike" cap="none">
                <a:solidFill>
                  <a:srgbClr val="232F3E"/>
                </a:solidFill>
                <a:latin typeface="Play"/>
                <a:ea typeface="Play"/>
                <a:cs typeface="Play"/>
                <a:sym typeface="Play"/>
              </a:defRPr>
            </a:lvl7pPr>
            <a:lvl8pPr marL="0" lvl="7" indent="0" algn="r">
              <a:spcBef>
                <a:spcPts val="0"/>
              </a:spcBef>
              <a:buNone/>
              <a:defRPr sz="1200" b="0" i="0" u="none" strike="noStrike" cap="none">
                <a:solidFill>
                  <a:srgbClr val="232F3E"/>
                </a:solidFill>
                <a:latin typeface="Play"/>
                <a:ea typeface="Play"/>
                <a:cs typeface="Play"/>
                <a:sym typeface="Play"/>
              </a:defRPr>
            </a:lvl8pPr>
            <a:lvl9pPr marL="0" lvl="8" indent="0" algn="r">
              <a:spcBef>
                <a:spcPts val="0"/>
              </a:spcBef>
              <a:buNone/>
              <a:defRPr sz="1200" b="0" i="0" u="none" strike="noStrike" cap="none">
                <a:solidFill>
                  <a:srgbClr val="232F3E"/>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
        <p:nvSpPr>
          <p:cNvPr id="123" name="Google Shape;123;p20"/>
          <p:cNvSpPr txBox="1">
            <a:spLocks noGrp="1"/>
          </p:cNvSpPr>
          <p:nvPr>
            <p:ph type="title"/>
          </p:nvPr>
        </p:nvSpPr>
        <p:spPr>
          <a:xfrm>
            <a:off x="365760" y="301752"/>
            <a:ext cx="11466576" cy="73131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24" name="Google Shape;124;p20"/>
          <p:cNvPicPr preferRelativeResize="0"/>
          <p:nvPr/>
        </p:nvPicPr>
        <p:blipFill rotWithShape="1">
          <a:blip r:embed="rId2">
            <a:alphaModFix/>
          </a:blip>
          <a:srcRect/>
          <a:stretch/>
        </p:blipFill>
        <p:spPr>
          <a:xfrm>
            <a:off x="365759" y="1028377"/>
            <a:ext cx="11484864" cy="45720"/>
          </a:xfrm>
          <a:prstGeom prst="rect">
            <a:avLst/>
          </a:prstGeom>
          <a:noFill/>
          <a:ln>
            <a:noFill/>
          </a:ln>
        </p:spPr>
      </p:pic>
      <p:sp>
        <p:nvSpPr>
          <p:cNvPr id="125" name="Google Shape;125;p20"/>
          <p:cNvSpPr txBox="1">
            <a:spLocks noGrp="1"/>
          </p:cNvSpPr>
          <p:nvPr>
            <p:ph type="body" idx="1"/>
          </p:nvPr>
        </p:nvSpPr>
        <p:spPr>
          <a:xfrm>
            <a:off x="365760" y="1097280"/>
            <a:ext cx="5669280" cy="533095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0"/>
              </a:spcBef>
              <a:spcAft>
                <a:spcPts val="0"/>
              </a:spcAft>
              <a:buClr>
                <a:srgbClr val="232F3E"/>
              </a:buClr>
              <a:buSzPts val="1600"/>
              <a:buNone/>
              <a:defRPr sz="1600">
                <a:solidFill>
                  <a:srgbClr val="232F3E"/>
                </a:solidFill>
                <a:latin typeface="Droid Sans Mono"/>
                <a:ea typeface="Droid Sans Mono"/>
                <a:cs typeface="Droid Sans Mono"/>
                <a:sym typeface="Droid Sans Mono"/>
              </a:defRPr>
            </a:lvl1pPr>
            <a:lvl2pPr marL="914400" lvl="1" indent="-342900" algn="l">
              <a:lnSpc>
                <a:spcPct val="90000"/>
              </a:lnSpc>
              <a:spcBef>
                <a:spcPts val="120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6" name="Google Shape;126;p20"/>
          <p:cNvSpPr txBox="1">
            <a:spLocks noGrp="1"/>
          </p:cNvSpPr>
          <p:nvPr>
            <p:ph type="body" idx="2"/>
          </p:nvPr>
        </p:nvSpPr>
        <p:spPr>
          <a:xfrm>
            <a:off x="6163056" y="1097280"/>
            <a:ext cx="5669280" cy="533095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0"/>
              </a:spcBef>
              <a:spcAft>
                <a:spcPts val="0"/>
              </a:spcAft>
              <a:buClr>
                <a:srgbClr val="232F3E"/>
              </a:buClr>
              <a:buSzPts val="1600"/>
              <a:buNone/>
              <a:defRPr sz="1600">
                <a:solidFill>
                  <a:srgbClr val="232F3E"/>
                </a:solidFill>
                <a:latin typeface="Droid Sans Mono"/>
                <a:ea typeface="Droid Sans Mono"/>
                <a:cs typeface="Droid Sans Mono"/>
                <a:sym typeface="Droid Sans Mono"/>
              </a:defRPr>
            </a:lvl1pPr>
            <a:lvl2pPr marL="914400" lvl="1" indent="-342900" algn="l">
              <a:lnSpc>
                <a:spcPct val="90000"/>
              </a:lnSpc>
              <a:spcBef>
                <a:spcPts val="120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bg>
      <p:bgPr>
        <a:solidFill>
          <a:schemeClr val="lt1"/>
        </a:solidFill>
        <a:effectLst/>
      </p:bgPr>
    </p:bg>
    <p:spTree>
      <p:nvGrpSpPr>
        <p:cNvPr id="1" name="Shape 16"/>
        <p:cNvGrpSpPr/>
        <p:nvPr/>
      </p:nvGrpSpPr>
      <p:grpSpPr>
        <a:xfrm>
          <a:off x="0" y="0"/>
          <a:ext cx="0" cy="0"/>
          <a:chOff x="0" y="0"/>
          <a:chExt cx="0" cy="0"/>
        </a:xfrm>
      </p:grpSpPr>
      <p:sp>
        <p:nvSpPr>
          <p:cNvPr id="17" name="Google Shape;17;p3"/>
          <p:cNvSpPr txBox="1">
            <a:spLocks noGrp="1"/>
          </p:cNvSpPr>
          <p:nvPr>
            <p:ph type="sldNum" idx="12"/>
          </p:nvPr>
        </p:nvSpPr>
        <p:spPr>
          <a:xfrm>
            <a:off x="11347704" y="6446520"/>
            <a:ext cx="484632" cy="228600"/>
          </a:xfrm>
          <a:prstGeom prst="rect">
            <a:avLst/>
          </a:prstGeom>
          <a:noFill/>
          <a:ln>
            <a:noFill/>
          </a:ln>
        </p:spPr>
        <p:txBody>
          <a:bodyPr spcFirstLastPara="1" wrap="square" lIns="0" tIns="0" rIns="0" bIns="0" anchor="ctr" anchorCtr="0">
            <a:noAutofit/>
          </a:bodyPr>
          <a:lstStyle>
            <a:lvl1pPr marL="0" lvl="0" indent="0" algn="r">
              <a:spcBef>
                <a:spcPts val="0"/>
              </a:spcBef>
              <a:buNone/>
              <a:defRPr sz="1200" b="0" i="0" u="none" strike="noStrike" cap="none">
                <a:solidFill>
                  <a:srgbClr val="232F3E"/>
                </a:solidFill>
                <a:latin typeface="Play"/>
                <a:ea typeface="Play"/>
                <a:cs typeface="Play"/>
                <a:sym typeface="Play"/>
              </a:defRPr>
            </a:lvl1pPr>
            <a:lvl2pPr marL="0" lvl="1" indent="0" algn="r">
              <a:spcBef>
                <a:spcPts val="0"/>
              </a:spcBef>
              <a:buNone/>
              <a:defRPr sz="1200" b="0" i="0" u="none" strike="noStrike" cap="none">
                <a:solidFill>
                  <a:srgbClr val="232F3E"/>
                </a:solidFill>
                <a:latin typeface="Play"/>
                <a:ea typeface="Play"/>
                <a:cs typeface="Play"/>
                <a:sym typeface="Play"/>
              </a:defRPr>
            </a:lvl2pPr>
            <a:lvl3pPr marL="0" lvl="2" indent="0" algn="r">
              <a:spcBef>
                <a:spcPts val="0"/>
              </a:spcBef>
              <a:buNone/>
              <a:defRPr sz="1200" b="0" i="0" u="none" strike="noStrike" cap="none">
                <a:solidFill>
                  <a:srgbClr val="232F3E"/>
                </a:solidFill>
                <a:latin typeface="Play"/>
                <a:ea typeface="Play"/>
                <a:cs typeface="Play"/>
                <a:sym typeface="Play"/>
              </a:defRPr>
            </a:lvl3pPr>
            <a:lvl4pPr marL="0" lvl="3" indent="0" algn="r">
              <a:spcBef>
                <a:spcPts val="0"/>
              </a:spcBef>
              <a:buNone/>
              <a:defRPr sz="1200" b="0" i="0" u="none" strike="noStrike" cap="none">
                <a:solidFill>
                  <a:srgbClr val="232F3E"/>
                </a:solidFill>
                <a:latin typeface="Play"/>
                <a:ea typeface="Play"/>
                <a:cs typeface="Play"/>
                <a:sym typeface="Play"/>
              </a:defRPr>
            </a:lvl4pPr>
            <a:lvl5pPr marL="0" lvl="4" indent="0" algn="r">
              <a:spcBef>
                <a:spcPts val="0"/>
              </a:spcBef>
              <a:buNone/>
              <a:defRPr sz="1200" b="0" i="0" u="none" strike="noStrike" cap="none">
                <a:solidFill>
                  <a:srgbClr val="232F3E"/>
                </a:solidFill>
                <a:latin typeface="Play"/>
                <a:ea typeface="Play"/>
                <a:cs typeface="Play"/>
                <a:sym typeface="Play"/>
              </a:defRPr>
            </a:lvl5pPr>
            <a:lvl6pPr marL="0" lvl="5" indent="0" algn="r">
              <a:spcBef>
                <a:spcPts val="0"/>
              </a:spcBef>
              <a:buNone/>
              <a:defRPr sz="1200" b="0" i="0" u="none" strike="noStrike" cap="none">
                <a:solidFill>
                  <a:srgbClr val="232F3E"/>
                </a:solidFill>
                <a:latin typeface="Play"/>
                <a:ea typeface="Play"/>
                <a:cs typeface="Play"/>
                <a:sym typeface="Play"/>
              </a:defRPr>
            </a:lvl6pPr>
            <a:lvl7pPr marL="0" lvl="6" indent="0" algn="r">
              <a:spcBef>
                <a:spcPts val="0"/>
              </a:spcBef>
              <a:buNone/>
              <a:defRPr sz="1200" b="0" i="0" u="none" strike="noStrike" cap="none">
                <a:solidFill>
                  <a:srgbClr val="232F3E"/>
                </a:solidFill>
                <a:latin typeface="Play"/>
                <a:ea typeface="Play"/>
                <a:cs typeface="Play"/>
                <a:sym typeface="Play"/>
              </a:defRPr>
            </a:lvl7pPr>
            <a:lvl8pPr marL="0" lvl="7" indent="0" algn="r">
              <a:spcBef>
                <a:spcPts val="0"/>
              </a:spcBef>
              <a:buNone/>
              <a:defRPr sz="1200" b="0" i="0" u="none" strike="noStrike" cap="none">
                <a:solidFill>
                  <a:srgbClr val="232F3E"/>
                </a:solidFill>
                <a:latin typeface="Play"/>
                <a:ea typeface="Play"/>
                <a:cs typeface="Play"/>
                <a:sym typeface="Play"/>
              </a:defRPr>
            </a:lvl8pPr>
            <a:lvl9pPr marL="0" lvl="8" indent="0" algn="r">
              <a:spcBef>
                <a:spcPts val="0"/>
              </a:spcBef>
              <a:buNone/>
              <a:defRPr sz="1200" b="0" i="0" u="none" strike="noStrike" cap="none">
                <a:solidFill>
                  <a:srgbClr val="232F3E"/>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
        <p:nvSpPr>
          <p:cNvPr id="18" name="Google Shape;18;p3"/>
          <p:cNvSpPr txBox="1">
            <a:spLocks noGrp="1"/>
          </p:cNvSpPr>
          <p:nvPr>
            <p:ph type="title"/>
          </p:nvPr>
        </p:nvSpPr>
        <p:spPr>
          <a:xfrm>
            <a:off x="365760" y="301752"/>
            <a:ext cx="11466576" cy="73131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9" name="Google Shape;19;p3"/>
          <p:cNvPicPr preferRelativeResize="0"/>
          <p:nvPr/>
        </p:nvPicPr>
        <p:blipFill rotWithShape="1">
          <a:blip r:embed="rId2">
            <a:alphaModFix/>
          </a:blip>
          <a:srcRect/>
          <a:stretch/>
        </p:blipFill>
        <p:spPr>
          <a:xfrm>
            <a:off x="365759" y="1028377"/>
            <a:ext cx="11484864" cy="45720"/>
          </a:xfrm>
          <a:prstGeom prst="rect">
            <a:avLst/>
          </a:prstGeom>
          <a:noFill/>
          <a:ln>
            <a:noFill/>
          </a:ln>
        </p:spPr>
      </p:pic>
      <p:sp>
        <p:nvSpPr>
          <p:cNvPr id="20" name="Google Shape;20;p3"/>
          <p:cNvSpPr txBox="1">
            <a:spLocks noGrp="1"/>
          </p:cNvSpPr>
          <p:nvPr>
            <p:ph type="body" idx="1"/>
          </p:nvPr>
        </p:nvSpPr>
        <p:spPr>
          <a:xfrm>
            <a:off x="365760" y="1097280"/>
            <a:ext cx="11466576" cy="5330952"/>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0"/>
              </a:spcBef>
              <a:spcAft>
                <a:spcPts val="0"/>
              </a:spcAft>
              <a:buClr>
                <a:srgbClr val="232F3E"/>
              </a:buClr>
              <a:buSzPts val="2800"/>
              <a:buChar char="•"/>
              <a:defRPr>
                <a:solidFill>
                  <a:srgbClr val="232F3E"/>
                </a:solidFill>
              </a:defRPr>
            </a:lvl1pPr>
            <a:lvl2pPr marL="914400" lvl="1" indent="-381000" algn="l">
              <a:lnSpc>
                <a:spcPct val="100000"/>
              </a:lnSpc>
              <a:spcBef>
                <a:spcPts val="1200"/>
              </a:spcBef>
              <a:spcAft>
                <a:spcPts val="0"/>
              </a:spcAft>
              <a:buClr>
                <a:srgbClr val="232F3E"/>
              </a:buClr>
              <a:buSzPts val="2400"/>
              <a:buChar char="•"/>
              <a:defRPr>
                <a:solidFill>
                  <a:srgbClr val="232F3E"/>
                </a:solidFill>
              </a:defRPr>
            </a:lvl2pPr>
            <a:lvl3pPr marL="1371600" lvl="2" indent="-355600" algn="l">
              <a:lnSpc>
                <a:spcPct val="100000"/>
              </a:lnSpc>
              <a:spcBef>
                <a:spcPts val="1200"/>
              </a:spcBef>
              <a:spcAft>
                <a:spcPts val="0"/>
              </a:spcAft>
              <a:buClr>
                <a:srgbClr val="232F3E"/>
              </a:buClr>
              <a:buSzPts val="2000"/>
              <a:buChar char="•"/>
              <a:defRPr>
                <a:solidFill>
                  <a:srgbClr val="232F3E"/>
                </a:solidFill>
              </a:defRPr>
            </a:lvl3pPr>
            <a:lvl4pPr marL="1828800" lvl="3" indent="-342900" algn="l">
              <a:lnSpc>
                <a:spcPct val="100000"/>
              </a:lnSpc>
              <a:spcBef>
                <a:spcPts val="1200"/>
              </a:spcBef>
              <a:spcAft>
                <a:spcPts val="0"/>
              </a:spcAft>
              <a:buClr>
                <a:srgbClr val="232F3E"/>
              </a:buClr>
              <a:buSzPts val="1800"/>
              <a:buChar char="•"/>
              <a:defRPr>
                <a:solidFill>
                  <a:srgbClr val="232F3E"/>
                </a:solidFill>
              </a:defRPr>
            </a:lvl4pPr>
            <a:lvl5pPr marL="2286000" lvl="4" indent="-342900" algn="l">
              <a:lnSpc>
                <a:spcPct val="100000"/>
              </a:lnSpc>
              <a:spcBef>
                <a:spcPts val="1200"/>
              </a:spcBef>
              <a:spcAft>
                <a:spcPts val="0"/>
              </a:spcAft>
              <a:buClr>
                <a:srgbClr val="232F3E"/>
              </a:buClr>
              <a:buSzPts val="1800"/>
              <a:buChar char="•"/>
              <a:defRPr>
                <a:solidFill>
                  <a:srgbClr val="232F3E"/>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Header, and 2 Text Columns">
  <p:cSld name="Title, Header, and 2 Text Columns">
    <p:bg>
      <p:bgPr>
        <a:solidFill>
          <a:schemeClr val="lt1"/>
        </a:solidFill>
        <a:effectLst/>
      </p:bgPr>
    </p:bg>
    <p:spTree>
      <p:nvGrpSpPr>
        <p:cNvPr id="1" name="Shape 127"/>
        <p:cNvGrpSpPr/>
        <p:nvPr/>
      </p:nvGrpSpPr>
      <p:grpSpPr>
        <a:xfrm>
          <a:off x="0" y="0"/>
          <a:ext cx="0" cy="0"/>
          <a:chOff x="0" y="0"/>
          <a:chExt cx="0" cy="0"/>
        </a:xfrm>
      </p:grpSpPr>
      <p:sp>
        <p:nvSpPr>
          <p:cNvPr id="128" name="Google Shape;128;p21"/>
          <p:cNvSpPr txBox="1">
            <a:spLocks noGrp="1"/>
          </p:cNvSpPr>
          <p:nvPr>
            <p:ph type="sldNum" idx="12"/>
          </p:nvPr>
        </p:nvSpPr>
        <p:spPr>
          <a:xfrm>
            <a:off x="11347704" y="6446520"/>
            <a:ext cx="484632" cy="228600"/>
          </a:xfrm>
          <a:prstGeom prst="rect">
            <a:avLst/>
          </a:prstGeom>
          <a:noFill/>
          <a:ln>
            <a:noFill/>
          </a:ln>
        </p:spPr>
        <p:txBody>
          <a:bodyPr spcFirstLastPara="1" wrap="square" lIns="0" tIns="0" rIns="0" bIns="0" anchor="ctr" anchorCtr="0">
            <a:noAutofit/>
          </a:bodyPr>
          <a:lstStyle>
            <a:lvl1pPr marL="0" lvl="0" indent="0" algn="r">
              <a:spcBef>
                <a:spcPts val="0"/>
              </a:spcBef>
              <a:buNone/>
              <a:defRPr sz="1200" b="0" i="0" u="none" strike="noStrike" cap="none">
                <a:solidFill>
                  <a:srgbClr val="232F3E"/>
                </a:solidFill>
                <a:latin typeface="Play"/>
                <a:ea typeface="Play"/>
                <a:cs typeface="Play"/>
                <a:sym typeface="Play"/>
              </a:defRPr>
            </a:lvl1pPr>
            <a:lvl2pPr marL="0" lvl="1" indent="0" algn="r">
              <a:spcBef>
                <a:spcPts val="0"/>
              </a:spcBef>
              <a:buNone/>
              <a:defRPr sz="1200" b="0" i="0" u="none" strike="noStrike" cap="none">
                <a:solidFill>
                  <a:srgbClr val="232F3E"/>
                </a:solidFill>
                <a:latin typeface="Play"/>
                <a:ea typeface="Play"/>
                <a:cs typeface="Play"/>
                <a:sym typeface="Play"/>
              </a:defRPr>
            </a:lvl2pPr>
            <a:lvl3pPr marL="0" lvl="2" indent="0" algn="r">
              <a:spcBef>
                <a:spcPts val="0"/>
              </a:spcBef>
              <a:buNone/>
              <a:defRPr sz="1200" b="0" i="0" u="none" strike="noStrike" cap="none">
                <a:solidFill>
                  <a:srgbClr val="232F3E"/>
                </a:solidFill>
                <a:latin typeface="Play"/>
                <a:ea typeface="Play"/>
                <a:cs typeface="Play"/>
                <a:sym typeface="Play"/>
              </a:defRPr>
            </a:lvl3pPr>
            <a:lvl4pPr marL="0" lvl="3" indent="0" algn="r">
              <a:spcBef>
                <a:spcPts val="0"/>
              </a:spcBef>
              <a:buNone/>
              <a:defRPr sz="1200" b="0" i="0" u="none" strike="noStrike" cap="none">
                <a:solidFill>
                  <a:srgbClr val="232F3E"/>
                </a:solidFill>
                <a:latin typeface="Play"/>
                <a:ea typeface="Play"/>
                <a:cs typeface="Play"/>
                <a:sym typeface="Play"/>
              </a:defRPr>
            </a:lvl4pPr>
            <a:lvl5pPr marL="0" lvl="4" indent="0" algn="r">
              <a:spcBef>
                <a:spcPts val="0"/>
              </a:spcBef>
              <a:buNone/>
              <a:defRPr sz="1200" b="0" i="0" u="none" strike="noStrike" cap="none">
                <a:solidFill>
                  <a:srgbClr val="232F3E"/>
                </a:solidFill>
                <a:latin typeface="Play"/>
                <a:ea typeface="Play"/>
                <a:cs typeface="Play"/>
                <a:sym typeface="Play"/>
              </a:defRPr>
            </a:lvl5pPr>
            <a:lvl6pPr marL="0" lvl="5" indent="0" algn="r">
              <a:spcBef>
                <a:spcPts val="0"/>
              </a:spcBef>
              <a:buNone/>
              <a:defRPr sz="1200" b="0" i="0" u="none" strike="noStrike" cap="none">
                <a:solidFill>
                  <a:srgbClr val="232F3E"/>
                </a:solidFill>
                <a:latin typeface="Play"/>
                <a:ea typeface="Play"/>
                <a:cs typeface="Play"/>
                <a:sym typeface="Play"/>
              </a:defRPr>
            </a:lvl6pPr>
            <a:lvl7pPr marL="0" lvl="6" indent="0" algn="r">
              <a:spcBef>
                <a:spcPts val="0"/>
              </a:spcBef>
              <a:buNone/>
              <a:defRPr sz="1200" b="0" i="0" u="none" strike="noStrike" cap="none">
                <a:solidFill>
                  <a:srgbClr val="232F3E"/>
                </a:solidFill>
                <a:latin typeface="Play"/>
                <a:ea typeface="Play"/>
                <a:cs typeface="Play"/>
                <a:sym typeface="Play"/>
              </a:defRPr>
            </a:lvl7pPr>
            <a:lvl8pPr marL="0" lvl="7" indent="0" algn="r">
              <a:spcBef>
                <a:spcPts val="0"/>
              </a:spcBef>
              <a:buNone/>
              <a:defRPr sz="1200" b="0" i="0" u="none" strike="noStrike" cap="none">
                <a:solidFill>
                  <a:srgbClr val="232F3E"/>
                </a:solidFill>
                <a:latin typeface="Play"/>
                <a:ea typeface="Play"/>
                <a:cs typeface="Play"/>
                <a:sym typeface="Play"/>
              </a:defRPr>
            </a:lvl8pPr>
            <a:lvl9pPr marL="0" lvl="8" indent="0" algn="r">
              <a:spcBef>
                <a:spcPts val="0"/>
              </a:spcBef>
              <a:buNone/>
              <a:defRPr sz="1200" b="0" i="0" u="none" strike="noStrike" cap="none">
                <a:solidFill>
                  <a:srgbClr val="232F3E"/>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
        <p:nvSpPr>
          <p:cNvPr id="129" name="Google Shape;129;p21"/>
          <p:cNvSpPr txBox="1">
            <a:spLocks noGrp="1"/>
          </p:cNvSpPr>
          <p:nvPr>
            <p:ph type="title"/>
          </p:nvPr>
        </p:nvSpPr>
        <p:spPr>
          <a:xfrm>
            <a:off x="365760" y="301752"/>
            <a:ext cx="11466576" cy="73131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30" name="Google Shape;130;p21"/>
          <p:cNvPicPr preferRelativeResize="0"/>
          <p:nvPr/>
        </p:nvPicPr>
        <p:blipFill rotWithShape="1">
          <a:blip r:embed="rId2">
            <a:alphaModFix/>
          </a:blip>
          <a:srcRect/>
          <a:stretch/>
        </p:blipFill>
        <p:spPr>
          <a:xfrm>
            <a:off x="365760" y="1053311"/>
            <a:ext cx="11460480" cy="440329"/>
          </a:xfrm>
          <a:prstGeom prst="rect">
            <a:avLst/>
          </a:prstGeom>
          <a:noFill/>
          <a:ln>
            <a:noFill/>
          </a:ln>
        </p:spPr>
      </p:pic>
      <p:sp>
        <p:nvSpPr>
          <p:cNvPr id="131" name="Google Shape;131;p21"/>
          <p:cNvSpPr txBox="1">
            <a:spLocks noGrp="1"/>
          </p:cNvSpPr>
          <p:nvPr>
            <p:ph type="body" idx="1"/>
          </p:nvPr>
        </p:nvSpPr>
        <p:spPr>
          <a:xfrm>
            <a:off x="365760" y="1053311"/>
            <a:ext cx="11460480" cy="440329"/>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Clr>
                <a:schemeClr val="lt1"/>
              </a:buClr>
              <a:buSzPts val="2400"/>
              <a:buNone/>
              <a:defRPr sz="2400" b="0">
                <a:solidFill>
                  <a:schemeClr val="lt1"/>
                </a:solidFill>
                <a:latin typeface="Play"/>
                <a:ea typeface="Play"/>
                <a:cs typeface="Play"/>
                <a:sym typeface="Play"/>
              </a:defRPr>
            </a:lvl1pPr>
            <a:lvl2pPr marL="914400" lvl="1" indent="-342900" algn="l">
              <a:lnSpc>
                <a:spcPct val="90000"/>
              </a:lnSpc>
              <a:spcBef>
                <a:spcPts val="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2" name="Google Shape;132;p21"/>
          <p:cNvSpPr txBox="1">
            <a:spLocks noGrp="1"/>
          </p:cNvSpPr>
          <p:nvPr>
            <p:ph type="body" idx="2"/>
          </p:nvPr>
        </p:nvSpPr>
        <p:spPr>
          <a:xfrm>
            <a:off x="365760" y="1563624"/>
            <a:ext cx="5669280" cy="4873752"/>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0"/>
              </a:spcBef>
              <a:spcAft>
                <a:spcPts val="0"/>
              </a:spcAft>
              <a:buClr>
                <a:srgbClr val="232F3E"/>
              </a:buClr>
              <a:buSzPts val="2800"/>
              <a:buChar char="•"/>
              <a:defRPr sz="2800">
                <a:solidFill>
                  <a:srgbClr val="232F3E"/>
                </a:solidFill>
              </a:defRPr>
            </a:lvl1pPr>
            <a:lvl2pPr marL="914400" lvl="1" indent="-381000" algn="l">
              <a:lnSpc>
                <a:spcPct val="100000"/>
              </a:lnSpc>
              <a:spcBef>
                <a:spcPts val="1200"/>
              </a:spcBef>
              <a:spcAft>
                <a:spcPts val="0"/>
              </a:spcAft>
              <a:buClr>
                <a:srgbClr val="232F3E"/>
              </a:buClr>
              <a:buSzPts val="2400"/>
              <a:buChar char="•"/>
              <a:defRPr sz="2400">
                <a:solidFill>
                  <a:srgbClr val="232F3E"/>
                </a:solidFill>
              </a:defRPr>
            </a:lvl2pPr>
            <a:lvl3pPr marL="1371600" lvl="2" indent="-355600" algn="l">
              <a:lnSpc>
                <a:spcPct val="100000"/>
              </a:lnSpc>
              <a:spcBef>
                <a:spcPts val="1200"/>
              </a:spcBef>
              <a:spcAft>
                <a:spcPts val="0"/>
              </a:spcAft>
              <a:buClr>
                <a:srgbClr val="232F3E"/>
              </a:buClr>
              <a:buSzPts val="2000"/>
              <a:buChar char="•"/>
              <a:defRPr sz="2000">
                <a:solidFill>
                  <a:srgbClr val="232F3E"/>
                </a:solidFill>
              </a:defRPr>
            </a:lvl3pPr>
            <a:lvl4pPr marL="1828800" lvl="3" indent="-342900" algn="l">
              <a:lnSpc>
                <a:spcPct val="100000"/>
              </a:lnSpc>
              <a:spcBef>
                <a:spcPts val="1200"/>
              </a:spcBef>
              <a:spcAft>
                <a:spcPts val="0"/>
              </a:spcAft>
              <a:buClr>
                <a:srgbClr val="232F3E"/>
              </a:buClr>
              <a:buSzPts val="1800"/>
              <a:buChar char="•"/>
              <a:defRPr sz="1800">
                <a:solidFill>
                  <a:srgbClr val="232F3E"/>
                </a:solidFill>
              </a:defRPr>
            </a:lvl4pPr>
            <a:lvl5pPr marL="2286000" lvl="4" indent="-342900" algn="l">
              <a:lnSpc>
                <a:spcPct val="100000"/>
              </a:lnSpc>
              <a:spcBef>
                <a:spcPts val="1200"/>
              </a:spcBef>
              <a:spcAft>
                <a:spcPts val="0"/>
              </a:spcAft>
              <a:buClr>
                <a:srgbClr val="232F3E"/>
              </a:buClr>
              <a:buSzPts val="1800"/>
              <a:buChar char="•"/>
              <a:defRPr sz="1800">
                <a:solidFill>
                  <a:srgbClr val="232F3E"/>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3" name="Google Shape;133;p21"/>
          <p:cNvSpPr txBox="1">
            <a:spLocks noGrp="1"/>
          </p:cNvSpPr>
          <p:nvPr>
            <p:ph type="body" idx="3"/>
          </p:nvPr>
        </p:nvSpPr>
        <p:spPr>
          <a:xfrm>
            <a:off x="6163056" y="1563624"/>
            <a:ext cx="5669280" cy="4873752"/>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0"/>
              </a:spcBef>
              <a:spcAft>
                <a:spcPts val="0"/>
              </a:spcAft>
              <a:buClr>
                <a:srgbClr val="232F3E"/>
              </a:buClr>
              <a:buSzPts val="2800"/>
              <a:buChar char="•"/>
              <a:defRPr sz="2800">
                <a:solidFill>
                  <a:srgbClr val="232F3E"/>
                </a:solidFill>
              </a:defRPr>
            </a:lvl1pPr>
            <a:lvl2pPr marL="914400" lvl="1" indent="-381000" algn="l">
              <a:lnSpc>
                <a:spcPct val="100000"/>
              </a:lnSpc>
              <a:spcBef>
                <a:spcPts val="1200"/>
              </a:spcBef>
              <a:spcAft>
                <a:spcPts val="0"/>
              </a:spcAft>
              <a:buClr>
                <a:srgbClr val="232F3E"/>
              </a:buClr>
              <a:buSzPts val="2400"/>
              <a:buChar char="•"/>
              <a:defRPr sz="2400">
                <a:solidFill>
                  <a:srgbClr val="232F3E"/>
                </a:solidFill>
              </a:defRPr>
            </a:lvl2pPr>
            <a:lvl3pPr marL="1371600" lvl="2" indent="-355600" algn="l">
              <a:lnSpc>
                <a:spcPct val="100000"/>
              </a:lnSpc>
              <a:spcBef>
                <a:spcPts val="1200"/>
              </a:spcBef>
              <a:spcAft>
                <a:spcPts val="0"/>
              </a:spcAft>
              <a:buClr>
                <a:srgbClr val="232F3E"/>
              </a:buClr>
              <a:buSzPts val="2000"/>
              <a:buChar char="•"/>
              <a:defRPr sz="2000">
                <a:solidFill>
                  <a:srgbClr val="232F3E"/>
                </a:solidFill>
              </a:defRPr>
            </a:lvl3pPr>
            <a:lvl4pPr marL="1828800" lvl="3" indent="-342900" algn="l">
              <a:lnSpc>
                <a:spcPct val="100000"/>
              </a:lnSpc>
              <a:spcBef>
                <a:spcPts val="1200"/>
              </a:spcBef>
              <a:spcAft>
                <a:spcPts val="0"/>
              </a:spcAft>
              <a:buClr>
                <a:srgbClr val="232F3E"/>
              </a:buClr>
              <a:buSzPts val="1800"/>
              <a:buChar char="•"/>
              <a:defRPr sz="1800">
                <a:solidFill>
                  <a:srgbClr val="232F3E"/>
                </a:solidFill>
              </a:defRPr>
            </a:lvl4pPr>
            <a:lvl5pPr marL="2286000" lvl="4" indent="-342900" algn="l">
              <a:lnSpc>
                <a:spcPct val="100000"/>
              </a:lnSpc>
              <a:spcBef>
                <a:spcPts val="1200"/>
              </a:spcBef>
              <a:spcAft>
                <a:spcPts val="0"/>
              </a:spcAft>
              <a:buClr>
                <a:srgbClr val="232F3E"/>
              </a:buClr>
              <a:buSzPts val="1800"/>
              <a:buChar char="•"/>
              <a:defRPr sz="1800">
                <a:solidFill>
                  <a:srgbClr val="232F3E"/>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2 Headers, and 2 Text Columns">
  <p:cSld name="Title, 2 Headers, and 2 Text Columns">
    <p:bg>
      <p:bgPr>
        <a:solidFill>
          <a:schemeClr val="lt1"/>
        </a:solidFill>
        <a:effectLst/>
      </p:bgPr>
    </p:bg>
    <p:spTree>
      <p:nvGrpSpPr>
        <p:cNvPr id="1" name="Shape 134"/>
        <p:cNvGrpSpPr/>
        <p:nvPr/>
      </p:nvGrpSpPr>
      <p:grpSpPr>
        <a:xfrm>
          <a:off x="0" y="0"/>
          <a:ext cx="0" cy="0"/>
          <a:chOff x="0" y="0"/>
          <a:chExt cx="0" cy="0"/>
        </a:xfrm>
      </p:grpSpPr>
      <p:pic>
        <p:nvPicPr>
          <p:cNvPr id="135" name="Google Shape;135;p22"/>
          <p:cNvPicPr preferRelativeResize="0"/>
          <p:nvPr/>
        </p:nvPicPr>
        <p:blipFill rotWithShape="1">
          <a:blip r:embed="rId2">
            <a:alphaModFix/>
          </a:blip>
          <a:srcRect/>
          <a:stretch/>
        </p:blipFill>
        <p:spPr>
          <a:xfrm>
            <a:off x="365760" y="1053311"/>
            <a:ext cx="11460480" cy="440329"/>
          </a:xfrm>
          <a:prstGeom prst="rect">
            <a:avLst/>
          </a:prstGeom>
          <a:noFill/>
          <a:ln>
            <a:noFill/>
          </a:ln>
        </p:spPr>
      </p:pic>
      <p:sp>
        <p:nvSpPr>
          <p:cNvPr id="136" name="Google Shape;136;p22"/>
          <p:cNvSpPr txBox="1">
            <a:spLocks noGrp="1"/>
          </p:cNvSpPr>
          <p:nvPr>
            <p:ph type="sldNum" idx="12"/>
          </p:nvPr>
        </p:nvSpPr>
        <p:spPr>
          <a:xfrm>
            <a:off x="11347704" y="6446520"/>
            <a:ext cx="484632" cy="228600"/>
          </a:xfrm>
          <a:prstGeom prst="rect">
            <a:avLst/>
          </a:prstGeom>
          <a:noFill/>
          <a:ln>
            <a:noFill/>
          </a:ln>
        </p:spPr>
        <p:txBody>
          <a:bodyPr spcFirstLastPara="1" wrap="square" lIns="0" tIns="0" rIns="0" bIns="0" anchor="ctr" anchorCtr="0">
            <a:noAutofit/>
          </a:bodyPr>
          <a:lstStyle>
            <a:lvl1pPr marL="0" lvl="0" indent="0" algn="r">
              <a:spcBef>
                <a:spcPts val="0"/>
              </a:spcBef>
              <a:buNone/>
              <a:defRPr sz="1200" b="0" i="0" u="none" strike="noStrike" cap="none">
                <a:solidFill>
                  <a:srgbClr val="232F3E"/>
                </a:solidFill>
                <a:latin typeface="Play"/>
                <a:ea typeface="Play"/>
                <a:cs typeface="Play"/>
                <a:sym typeface="Play"/>
              </a:defRPr>
            </a:lvl1pPr>
            <a:lvl2pPr marL="0" lvl="1" indent="0" algn="r">
              <a:spcBef>
                <a:spcPts val="0"/>
              </a:spcBef>
              <a:buNone/>
              <a:defRPr sz="1200" b="0" i="0" u="none" strike="noStrike" cap="none">
                <a:solidFill>
                  <a:srgbClr val="232F3E"/>
                </a:solidFill>
                <a:latin typeface="Play"/>
                <a:ea typeface="Play"/>
                <a:cs typeface="Play"/>
                <a:sym typeface="Play"/>
              </a:defRPr>
            </a:lvl2pPr>
            <a:lvl3pPr marL="0" lvl="2" indent="0" algn="r">
              <a:spcBef>
                <a:spcPts val="0"/>
              </a:spcBef>
              <a:buNone/>
              <a:defRPr sz="1200" b="0" i="0" u="none" strike="noStrike" cap="none">
                <a:solidFill>
                  <a:srgbClr val="232F3E"/>
                </a:solidFill>
                <a:latin typeface="Play"/>
                <a:ea typeface="Play"/>
                <a:cs typeface="Play"/>
                <a:sym typeface="Play"/>
              </a:defRPr>
            </a:lvl3pPr>
            <a:lvl4pPr marL="0" lvl="3" indent="0" algn="r">
              <a:spcBef>
                <a:spcPts val="0"/>
              </a:spcBef>
              <a:buNone/>
              <a:defRPr sz="1200" b="0" i="0" u="none" strike="noStrike" cap="none">
                <a:solidFill>
                  <a:srgbClr val="232F3E"/>
                </a:solidFill>
                <a:latin typeface="Play"/>
                <a:ea typeface="Play"/>
                <a:cs typeface="Play"/>
                <a:sym typeface="Play"/>
              </a:defRPr>
            </a:lvl4pPr>
            <a:lvl5pPr marL="0" lvl="4" indent="0" algn="r">
              <a:spcBef>
                <a:spcPts val="0"/>
              </a:spcBef>
              <a:buNone/>
              <a:defRPr sz="1200" b="0" i="0" u="none" strike="noStrike" cap="none">
                <a:solidFill>
                  <a:srgbClr val="232F3E"/>
                </a:solidFill>
                <a:latin typeface="Play"/>
                <a:ea typeface="Play"/>
                <a:cs typeface="Play"/>
                <a:sym typeface="Play"/>
              </a:defRPr>
            </a:lvl5pPr>
            <a:lvl6pPr marL="0" lvl="5" indent="0" algn="r">
              <a:spcBef>
                <a:spcPts val="0"/>
              </a:spcBef>
              <a:buNone/>
              <a:defRPr sz="1200" b="0" i="0" u="none" strike="noStrike" cap="none">
                <a:solidFill>
                  <a:srgbClr val="232F3E"/>
                </a:solidFill>
                <a:latin typeface="Play"/>
                <a:ea typeface="Play"/>
                <a:cs typeface="Play"/>
                <a:sym typeface="Play"/>
              </a:defRPr>
            </a:lvl6pPr>
            <a:lvl7pPr marL="0" lvl="6" indent="0" algn="r">
              <a:spcBef>
                <a:spcPts val="0"/>
              </a:spcBef>
              <a:buNone/>
              <a:defRPr sz="1200" b="0" i="0" u="none" strike="noStrike" cap="none">
                <a:solidFill>
                  <a:srgbClr val="232F3E"/>
                </a:solidFill>
                <a:latin typeface="Play"/>
                <a:ea typeface="Play"/>
                <a:cs typeface="Play"/>
                <a:sym typeface="Play"/>
              </a:defRPr>
            </a:lvl7pPr>
            <a:lvl8pPr marL="0" lvl="7" indent="0" algn="r">
              <a:spcBef>
                <a:spcPts val="0"/>
              </a:spcBef>
              <a:buNone/>
              <a:defRPr sz="1200" b="0" i="0" u="none" strike="noStrike" cap="none">
                <a:solidFill>
                  <a:srgbClr val="232F3E"/>
                </a:solidFill>
                <a:latin typeface="Play"/>
                <a:ea typeface="Play"/>
                <a:cs typeface="Play"/>
                <a:sym typeface="Play"/>
              </a:defRPr>
            </a:lvl8pPr>
            <a:lvl9pPr marL="0" lvl="8" indent="0" algn="r">
              <a:spcBef>
                <a:spcPts val="0"/>
              </a:spcBef>
              <a:buNone/>
              <a:defRPr sz="1200" b="0" i="0" u="none" strike="noStrike" cap="none">
                <a:solidFill>
                  <a:srgbClr val="232F3E"/>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
        <p:nvSpPr>
          <p:cNvPr id="137" name="Google Shape;137;p22"/>
          <p:cNvSpPr txBox="1">
            <a:spLocks noGrp="1"/>
          </p:cNvSpPr>
          <p:nvPr>
            <p:ph type="title"/>
          </p:nvPr>
        </p:nvSpPr>
        <p:spPr>
          <a:xfrm>
            <a:off x="365760" y="301752"/>
            <a:ext cx="11466576" cy="73131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8" name="Google Shape;138;p22"/>
          <p:cNvSpPr txBox="1">
            <a:spLocks noGrp="1"/>
          </p:cNvSpPr>
          <p:nvPr>
            <p:ph type="body" idx="1"/>
          </p:nvPr>
        </p:nvSpPr>
        <p:spPr>
          <a:xfrm>
            <a:off x="365760" y="1053311"/>
            <a:ext cx="5669280" cy="440329"/>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Clr>
                <a:schemeClr val="lt1"/>
              </a:buClr>
              <a:buSzPts val="2400"/>
              <a:buNone/>
              <a:defRPr sz="2400" b="0">
                <a:solidFill>
                  <a:schemeClr val="lt1"/>
                </a:solidFill>
                <a:latin typeface="Play"/>
                <a:ea typeface="Play"/>
                <a:cs typeface="Play"/>
                <a:sym typeface="Play"/>
              </a:defRPr>
            </a:lvl1pPr>
            <a:lvl2pPr marL="914400" lvl="1" indent="-342900" algn="l">
              <a:lnSpc>
                <a:spcPct val="90000"/>
              </a:lnSpc>
              <a:spcBef>
                <a:spcPts val="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9" name="Google Shape;139;p22"/>
          <p:cNvSpPr txBox="1">
            <a:spLocks noGrp="1"/>
          </p:cNvSpPr>
          <p:nvPr>
            <p:ph type="body" idx="2"/>
          </p:nvPr>
        </p:nvSpPr>
        <p:spPr>
          <a:xfrm>
            <a:off x="365760" y="1563624"/>
            <a:ext cx="5669280" cy="4873752"/>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marL="914400" lvl="1" indent="-3810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marL="1371600" lvl="2" indent="-355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marL="1828800" lvl="3" indent="-3429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marL="2286000" lvl="4" indent="-3429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22"/>
          <p:cNvSpPr txBox="1">
            <a:spLocks noGrp="1"/>
          </p:cNvSpPr>
          <p:nvPr>
            <p:ph type="body" idx="3"/>
          </p:nvPr>
        </p:nvSpPr>
        <p:spPr>
          <a:xfrm>
            <a:off x="6163056" y="1053311"/>
            <a:ext cx="5669280" cy="440329"/>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Clr>
                <a:schemeClr val="lt1"/>
              </a:buClr>
              <a:buSzPts val="2400"/>
              <a:buNone/>
              <a:defRPr sz="2400" b="0">
                <a:solidFill>
                  <a:schemeClr val="lt1"/>
                </a:solidFill>
                <a:latin typeface="Play"/>
                <a:ea typeface="Play"/>
                <a:cs typeface="Play"/>
                <a:sym typeface="Play"/>
              </a:defRPr>
            </a:lvl1pPr>
            <a:lvl2pPr marL="914400" lvl="1" indent="-342900" algn="l">
              <a:lnSpc>
                <a:spcPct val="90000"/>
              </a:lnSpc>
              <a:spcBef>
                <a:spcPts val="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1" name="Google Shape;141;p22"/>
          <p:cNvSpPr txBox="1">
            <a:spLocks noGrp="1"/>
          </p:cNvSpPr>
          <p:nvPr>
            <p:ph type="body" idx="4"/>
          </p:nvPr>
        </p:nvSpPr>
        <p:spPr>
          <a:xfrm>
            <a:off x="6163056" y="1563624"/>
            <a:ext cx="5669280" cy="4873752"/>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marL="914400" lvl="1" indent="-3810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marL="1371600" lvl="2" indent="-355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marL="1828800" lvl="3" indent="-3429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marL="2286000" lvl="4" indent="-3429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Header, Content, Full Height Picture">
  <p:cSld name="Title, Header, Content, Full Height Picture">
    <p:bg>
      <p:bgPr>
        <a:solidFill>
          <a:schemeClr val="lt1"/>
        </a:solidFill>
        <a:effectLst/>
      </p:bgPr>
    </p:bg>
    <p:spTree>
      <p:nvGrpSpPr>
        <p:cNvPr id="1" name="Shape 142"/>
        <p:cNvGrpSpPr/>
        <p:nvPr/>
      </p:nvGrpSpPr>
      <p:grpSpPr>
        <a:xfrm>
          <a:off x="0" y="0"/>
          <a:ext cx="0" cy="0"/>
          <a:chOff x="0" y="0"/>
          <a:chExt cx="0" cy="0"/>
        </a:xfrm>
      </p:grpSpPr>
      <p:pic>
        <p:nvPicPr>
          <p:cNvPr id="143" name="Google Shape;143;p23"/>
          <p:cNvPicPr preferRelativeResize="0"/>
          <p:nvPr/>
        </p:nvPicPr>
        <p:blipFill rotWithShape="1">
          <a:blip r:embed="rId2">
            <a:alphaModFix/>
          </a:blip>
          <a:srcRect r="50690"/>
          <a:stretch/>
        </p:blipFill>
        <p:spPr>
          <a:xfrm>
            <a:off x="365761" y="1059966"/>
            <a:ext cx="5663184" cy="459972"/>
          </a:xfrm>
          <a:prstGeom prst="rect">
            <a:avLst/>
          </a:prstGeom>
          <a:noFill/>
          <a:ln>
            <a:noFill/>
          </a:ln>
        </p:spPr>
      </p:pic>
      <p:sp>
        <p:nvSpPr>
          <p:cNvPr id="144" name="Google Shape;144;p23"/>
          <p:cNvSpPr txBox="1">
            <a:spLocks noGrp="1"/>
          </p:cNvSpPr>
          <p:nvPr>
            <p:ph type="sldNum" idx="12"/>
          </p:nvPr>
        </p:nvSpPr>
        <p:spPr>
          <a:xfrm>
            <a:off x="11347704" y="6446520"/>
            <a:ext cx="484632" cy="228600"/>
          </a:xfrm>
          <a:prstGeom prst="rect">
            <a:avLst/>
          </a:prstGeom>
          <a:noFill/>
          <a:ln>
            <a:noFill/>
          </a:ln>
        </p:spPr>
        <p:txBody>
          <a:bodyPr spcFirstLastPara="1" wrap="square" lIns="0" tIns="0" rIns="0" bIns="0" anchor="ctr" anchorCtr="0">
            <a:noAutofit/>
          </a:bodyPr>
          <a:lstStyle>
            <a:lvl1pPr marL="0" lvl="0" indent="0" algn="r">
              <a:spcBef>
                <a:spcPts val="0"/>
              </a:spcBef>
              <a:buNone/>
              <a:defRPr sz="1200" b="0" i="0" u="none" strike="noStrike" cap="none">
                <a:solidFill>
                  <a:srgbClr val="232F3E"/>
                </a:solidFill>
                <a:latin typeface="Play"/>
                <a:ea typeface="Play"/>
                <a:cs typeface="Play"/>
                <a:sym typeface="Play"/>
              </a:defRPr>
            </a:lvl1pPr>
            <a:lvl2pPr marL="0" lvl="1" indent="0" algn="r">
              <a:spcBef>
                <a:spcPts val="0"/>
              </a:spcBef>
              <a:buNone/>
              <a:defRPr sz="1200" b="0" i="0" u="none" strike="noStrike" cap="none">
                <a:solidFill>
                  <a:srgbClr val="232F3E"/>
                </a:solidFill>
                <a:latin typeface="Play"/>
                <a:ea typeface="Play"/>
                <a:cs typeface="Play"/>
                <a:sym typeface="Play"/>
              </a:defRPr>
            </a:lvl2pPr>
            <a:lvl3pPr marL="0" lvl="2" indent="0" algn="r">
              <a:spcBef>
                <a:spcPts val="0"/>
              </a:spcBef>
              <a:buNone/>
              <a:defRPr sz="1200" b="0" i="0" u="none" strike="noStrike" cap="none">
                <a:solidFill>
                  <a:srgbClr val="232F3E"/>
                </a:solidFill>
                <a:latin typeface="Play"/>
                <a:ea typeface="Play"/>
                <a:cs typeface="Play"/>
                <a:sym typeface="Play"/>
              </a:defRPr>
            </a:lvl3pPr>
            <a:lvl4pPr marL="0" lvl="3" indent="0" algn="r">
              <a:spcBef>
                <a:spcPts val="0"/>
              </a:spcBef>
              <a:buNone/>
              <a:defRPr sz="1200" b="0" i="0" u="none" strike="noStrike" cap="none">
                <a:solidFill>
                  <a:srgbClr val="232F3E"/>
                </a:solidFill>
                <a:latin typeface="Play"/>
                <a:ea typeface="Play"/>
                <a:cs typeface="Play"/>
                <a:sym typeface="Play"/>
              </a:defRPr>
            </a:lvl4pPr>
            <a:lvl5pPr marL="0" lvl="4" indent="0" algn="r">
              <a:spcBef>
                <a:spcPts val="0"/>
              </a:spcBef>
              <a:buNone/>
              <a:defRPr sz="1200" b="0" i="0" u="none" strike="noStrike" cap="none">
                <a:solidFill>
                  <a:srgbClr val="232F3E"/>
                </a:solidFill>
                <a:latin typeface="Play"/>
                <a:ea typeface="Play"/>
                <a:cs typeface="Play"/>
                <a:sym typeface="Play"/>
              </a:defRPr>
            </a:lvl5pPr>
            <a:lvl6pPr marL="0" lvl="5" indent="0" algn="r">
              <a:spcBef>
                <a:spcPts val="0"/>
              </a:spcBef>
              <a:buNone/>
              <a:defRPr sz="1200" b="0" i="0" u="none" strike="noStrike" cap="none">
                <a:solidFill>
                  <a:srgbClr val="232F3E"/>
                </a:solidFill>
                <a:latin typeface="Play"/>
                <a:ea typeface="Play"/>
                <a:cs typeface="Play"/>
                <a:sym typeface="Play"/>
              </a:defRPr>
            </a:lvl6pPr>
            <a:lvl7pPr marL="0" lvl="6" indent="0" algn="r">
              <a:spcBef>
                <a:spcPts val="0"/>
              </a:spcBef>
              <a:buNone/>
              <a:defRPr sz="1200" b="0" i="0" u="none" strike="noStrike" cap="none">
                <a:solidFill>
                  <a:srgbClr val="232F3E"/>
                </a:solidFill>
                <a:latin typeface="Play"/>
                <a:ea typeface="Play"/>
                <a:cs typeface="Play"/>
                <a:sym typeface="Play"/>
              </a:defRPr>
            </a:lvl7pPr>
            <a:lvl8pPr marL="0" lvl="7" indent="0" algn="r">
              <a:spcBef>
                <a:spcPts val="0"/>
              </a:spcBef>
              <a:buNone/>
              <a:defRPr sz="1200" b="0" i="0" u="none" strike="noStrike" cap="none">
                <a:solidFill>
                  <a:srgbClr val="232F3E"/>
                </a:solidFill>
                <a:latin typeface="Play"/>
                <a:ea typeface="Play"/>
                <a:cs typeface="Play"/>
                <a:sym typeface="Play"/>
              </a:defRPr>
            </a:lvl8pPr>
            <a:lvl9pPr marL="0" lvl="8" indent="0" algn="r">
              <a:spcBef>
                <a:spcPts val="0"/>
              </a:spcBef>
              <a:buNone/>
              <a:defRPr sz="1200" b="0" i="0" u="none" strike="noStrike" cap="none">
                <a:solidFill>
                  <a:srgbClr val="232F3E"/>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
        <p:nvSpPr>
          <p:cNvPr id="145" name="Google Shape;145;p23"/>
          <p:cNvSpPr txBox="1">
            <a:spLocks noGrp="1"/>
          </p:cNvSpPr>
          <p:nvPr>
            <p:ph type="title"/>
          </p:nvPr>
        </p:nvSpPr>
        <p:spPr>
          <a:xfrm>
            <a:off x="365760" y="301752"/>
            <a:ext cx="11466576" cy="73131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6" name="Google Shape;146;p23"/>
          <p:cNvSpPr txBox="1">
            <a:spLocks noGrp="1"/>
          </p:cNvSpPr>
          <p:nvPr>
            <p:ph type="body" idx="1"/>
          </p:nvPr>
        </p:nvSpPr>
        <p:spPr>
          <a:xfrm>
            <a:off x="365761" y="1051560"/>
            <a:ext cx="5669279" cy="440329"/>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Clr>
                <a:schemeClr val="lt1"/>
              </a:buClr>
              <a:buSzPts val="2400"/>
              <a:buNone/>
              <a:defRPr sz="2400" b="0">
                <a:solidFill>
                  <a:schemeClr val="lt1"/>
                </a:solidFill>
                <a:latin typeface="Play"/>
                <a:ea typeface="Play"/>
                <a:cs typeface="Play"/>
                <a:sym typeface="Play"/>
              </a:defRPr>
            </a:lvl1pPr>
            <a:lvl2pPr marL="914400" lvl="1" indent="-342900" algn="l">
              <a:lnSpc>
                <a:spcPct val="90000"/>
              </a:lnSpc>
              <a:spcBef>
                <a:spcPts val="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7" name="Google Shape;147;p23"/>
          <p:cNvSpPr txBox="1">
            <a:spLocks noGrp="1"/>
          </p:cNvSpPr>
          <p:nvPr>
            <p:ph type="body" idx="2"/>
          </p:nvPr>
        </p:nvSpPr>
        <p:spPr>
          <a:xfrm>
            <a:off x="365760" y="1554480"/>
            <a:ext cx="5669280" cy="4881742"/>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0"/>
              </a:spcBef>
              <a:spcAft>
                <a:spcPts val="0"/>
              </a:spcAft>
              <a:buClr>
                <a:srgbClr val="232F3E"/>
              </a:buClr>
              <a:buSzPts val="2800"/>
              <a:buChar char="•"/>
              <a:defRPr sz="2800">
                <a:solidFill>
                  <a:srgbClr val="232F3E"/>
                </a:solidFill>
              </a:defRPr>
            </a:lvl1pPr>
            <a:lvl2pPr marL="914400" lvl="1" indent="-381000" algn="l">
              <a:lnSpc>
                <a:spcPct val="100000"/>
              </a:lnSpc>
              <a:spcBef>
                <a:spcPts val="1200"/>
              </a:spcBef>
              <a:spcAft>
                <a:spcPts val="0"/>
              </a:spcAft>
              <a:buClr>
                <a:srgbClr val="232F3E"/>
              </a:buClr>
              <a:buSzPts val="2400"/>
              <a:buChar char="•"/>
              <a:defRPr sz="2400">
                <a:solidFill>
                  <a:srgbClr val="232F3E"/>
                </a:solidFill>
              </a:defRPr>
            </a:lvl2pPr>
            <a:lvl3pPr marL="1371600" lvl="2" indent="-355600" algn="l">
              <a:lnSpc>
                <a:spcPct val="100000"/>
              </a:lnSpc>
              <a:spcBef>
                <a:spcPts val="1200"/>
              </a:spcBef>
              <a:spcAft>
                <a:spcPts val="0"/>
              </a:spcAft>
              <a:buClr>
                <a:srgbClr val="232F3E"/>
              </a:buClr>
              <a:buSzPts val="2000"/>
              <a:buChar char="•"/>
              <a:defRPr sz="2000">
                <a:solidFill>
                  <a:srgbClr val="232F3E"/>
                </a:solidFill>
              </a:defRPr>
            </a:lvl3pPr>
            <a:lvl4pPr marL="1828800" lvl="3" indent="-342900" algn="l">
              <a:lnSpc>
                <a:spcPct val="100000"/>
              </a:lnSpc>
              <a:spcBef>
                <a:spcPts val="1200"/>
              </a:spcBef>
              <a:spcAft>
                <a:spcPts val="0"/>
              </a:spcAft>
              <a:buClr>
                <a:srgbClr val="232F3E"/>
              </a:buClr>
              <a:buSzPts val="1800"/>
              <a:buChar char="•"/>
              <a:defRPr sz="1800">
                <a:solidFill>
                  <a:srgbClr val="232F3E"/>
                </a:solidFill>
              </a:defRPr>
            </a:lvl4pPr>
            <a:lvl5pPr marL="2286000" lvl="4" indent="-342900" algn="l">
              <a:lnSpc>
                <a:spcPct val="100000"/>
              </a:lnSpc>
              <a:spcBef>
                <a:spcPts val="1200"/>
              </a:spcBef>
              <a:spcAft>
                <a:spcPts val="0"/>
              </a:spcAft>
              <a:buClr>
                <a:srgbClr val="232F3E"/>
              </a:buClr>
              <a:buSzPts val="1800"/>
              <a:buChar char="•"/>
              <a:defRPr sz="1800">
                <a:solidFill>
                  <a:srgbClr val="232F3E"/>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8" name="Google Shape;148;p23"/>
          <p:cNvSpPr>
            <a:spLocks noGrp="1"/>
          </p:cNvSpPr>
          <p:nvPr>
            <p:ph type="pic" idx="3"/>
          </p:nvPr>
        </p:nvSpPr>
        <p:spPr>
          <a:xfrm>
            <a:off x="6163056" y="1046819"/>
            <a:ext cx="5669280" cy="5398103"/>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2 Pictures, 2 Headers, and 2 Text Columns">
  <p:cSld name="Title, 2 Pictures, 2 Headers, and 2 Text Columns">
    <p:bg>
      <p:bgPr>
        <a:solidFill>
          <a:schemeClr val="lt1"/>
        </a:solidFill>
        <a:effectLst/>
      </p:bgPr>
    </p:bg>
    <p:spTree>
      <p:nvGrpSpPr>
        <p:cNvPr id="1" name="Shape 149"/>
        <p:cNvGrpSpPr/>
        <p:nvPr/>
      </p:nvGrpSpPr>
      <p:grpSpPr>
        <a:xfrm>
          <a:off x="0" y="0"/>
          <a:ext cx="0" cy="0"/>
          <a:chOff x="0" y="0"/>
          <a:chExt cx="0" cy="0"/>
        </a:xfrm>
      </p:grpSpPr>
      <p:grpSp>
        <p:nvGrpSpPr>
          <p:cNvPr id="150" name="Google Shape;150;p24"/>
          <p:cNvGrpSpPr/>
          <p:nvPr/>
        </p:nvGrpSpPr>
        <p:grpSpPr>
          <a:xfrm>
            <a:off x="365759" y="1028377"/>
            <a:ext cx="11484864" cy="2850096"/>
            <a:chOff x="365759" y="1028377"/>
            <a:chExt cx="11484864" cy="2850096"/>
          </a:xfrm>
        </p:grpSpPr>
        <p:pic>
          <p:nvPicPr>
            <p:cNvPr id="151" name="Google Shape;151;p24"/>
            <p:cNvPicPr preferRelativeResize="0"/>
            <p:nvPr/>
          </p:nvPicPr>
          <p:blipFill rotWithShape="1">
            <a:blip r:embed="rId2">
              <a:alphaModFix/>
            </a:blip>
            <a:srcRect/>
            <a:stretch/>
          </p:blipFill>
          <p:spPr>
            <a:xfrm>
              <a:off x="365760" y="3438144"/>
              <a:ext cx="11460480" cy="440329"/>
            </a:xfrm>
            <a:prstGeom prst="rect">
              <a:avLst/>
            </a:prstGeom>
            <a:noFill/>
            <a:ln>
              <a:noFill/>
            </a:ln>
          </p:spPr>
        </p:pic>
        <p:pic>
          <p:nvPicPr>
            <p:cNvPr id="152" name="Google Shape;152;p24"/>
            <p:cNvPicPr preferRelativeResize="0"/>
            <p:nvPr/>
          </p:nvPicPr>
          <p:blipFill rotWithShape="1">
            <a:blip r:embed="rId3">
              <a:alphaModFix/>
            </a:blip>
            <a:srcRect/>
            <a:stretch/>
          </p:blipFill>
          <p:spPr>
            <a:xfrm>
              <a:off x="365759" y="1028377"/>
              <a:ext cx="11484864" cy="45720"/>
            </a:xfrm>
            <a:prstGeom prst="rect">
              <a:avLst/>
            </a:prstGeom>
            <a:noFill/>
            <a:ln>
              <a:noFill/>
            </a:ln>
          </p:spPr>
        </p:pic>
      </p:grpSp>
      <p:sp>
        <p:nvSpPr>
          <p:cNvPr id="153" name="Google Shape;153;p24"/>
          <p:cNvSpPr txBox="1">
            <a:spLocks noGrp="1"/>
          </p:cNvSpPr>
          <p:nvPr>
            <p:ph type="sldNum" idx="12"/>
          </p:nvPr>
        </p:nvSpPr>
        <p:spPr>
          <a:xfrm>
            <a:off x="11347704" y="6446520"/>
            <a:ext cx="484632" cy="228600"/>
          </a:xfrm>
          <a:prstGeom prst="rect">
            <a:avLst/>
          </a:prstGeom>
          <a:noFill/>
          <a:ln>
            <a:noFill/>
          </a:ln>
        </p:spPr>
        <p:txBody>
          <a:bodyPr spcFirstLastPara="1" wrap="square" lIns="0" tIns="0" rIns="0" bIns="0" anchor="ctr" anchorCtr="0">
            <a:noAutofit/>
          </a:bodyPr>
          <a:lstStyle>
            <a:lvl1pPr marL="0" lvl="0" indent="0" algn="r">
              <a:spcBef>
                <a:spcPts val="0"/>
              </a:spcBef>
              <a:buNone/>
              <a:defRPr sz="1200" b="0" i="0" u="none" strike="noStrike" cap="none">
                <a:solidFill>
                  <a:srgbClr val="232F3E"/>
                </a:solidFill>
                <a:latin typeface="Play"/>
                <a:ea typeface="Play"/>
                <a:cs typeface="Play"/>
                <a:sym typeface="Play"/>
              </a:defRPr>
            </a:lvl1pPr>
            <a:lvl2pPr marL="0" lvl="1" indent="0" algn="r">
              <a:spcBef>
                <a:spcPts val="0"/>
              </a:spcBef>
              <a:buNone/>
              <a:defRPr sz="1200" b="0" i="0" u="none" strike="noStrike" cap="none">
                <a:solidFill>
                  <a:srgbClr val="232F3E"/>
                </a:solidFill>
                <a:latin typeface="Play"/>
                <a:ea typeface="Play"/>
                <a:cs typeface="Play"/>
                <a:sym typeface="Play"/>
              </a:defRPr>
            </a:lvl2pPr>
            <a:lvl3pPr marL="0" lvl="2" indent="0" algn="r">
              <a:spcBef>
                <a:spcPts val="0"/>
              </a:spcBef>
              <a:buNone/>
              <a:defRPr sz="1200" b="0" i="0" u="none" strike="noStrike" cap="none">
                <a:solidFill>
                  <a:srgbClr val="232F3E"/>
                </a:solidFill>
                <a:latin typeface="Play"/>
                <a:ea typeface="Play"/>
                <a:cs typeface="Play"/>
                <a:sym typeface="Play"/>
              </a:defRPr>
            </a:lvl3pPr>
            <a:lvl4pPr marL="0" lvl="3" indent="0" algn="r">
              <a:spcBef>
                <a:spcPts val="0"/>
              </a:spcBef>
              <a:buNone/>
              <a:defRPr sz="1200" b="0" i="0" u="none" strike="noStrike" cap="none">
                <a:solidFill>
                  <a:srgbClr val="232F3E"/>
                </a:solidFill>
                <a:latin typeface="Play"/>
                <a:ea typeface="Play"/>
                <a:cs typeface="Play"/>
                <a:sym typeface="Play"/>
              </a:defRPr>
            </a:lvl4pPr>
            <a:lvl5pPr marL="0" lvl="4" indent="0" algn="r">
              <a:spcBef>
                <a:spcPts val="0"/>
              </a:spcBef>
              <a:buNone/>
              <a:defRPr sz="1200" b="0" i="0" u="none" strike="noStrike" cap="none">
                <a:solidFill>
                  <a:srgbClr val="232F3E"/>
                </a:solidFill>
                <a:latin typeface="Play"/>
                <a:ea typeface="Play"/>
                <a:cs typeface="Play"/>
                <a:sym typeface="Play"/>
              </a:defRPr>
            </a:lvl5pPr>
            <a:lvl6pPr marL="0" lvl="5" indent="0" algn="r">
              <a:spcBef>
                <a:spcPts val="0"/>
              </a:spcBef>
              <a:buNone/>
              <a:defRPr sz="1200" b="0" i="0" u="none" strike="noStrike" cap="none">
                <a:solidFill>
                  <a:srgbClr val="232F3E"/>
                </a:solidFill>
                <a:latin typeface="Play"/>
                <a:ea typeface="Play"/>
                <a:cs typeface="Play"/>
                <a:sym typeface="Play"/>
              </a:defRPr>
            </a:lvl6pPr>
            <a:lvl7pPr marL="0" lvl="6" indent="0" algn="r">
              <a:spcBef>
                <a:spcPts val="0"/>
              </a:spcBef>
              <a:buNone/>
              <a:defRPr sz="1200" b="0" i="0" u="none" strike="noStrike" cap="none">
                <a:solidFill>
                  <a:srgbClr val="232F3E"/>
                </a:solidFill>
                <a:latin typeface="Play"/>
                <a:ea typeface="Play"/>
                <a:cs typeface="Play"/>
                <a:sym typeface="Play"/>
              </a:defRPr>
            </a:lvl7pPr>
            <a:lvl8pPr marL="0" lvl="7" indent="0" algn="r">
              <a:spcBef>
                <a:spcPts val="0"/>
              </a:spcBef>
              <a:buNone/>
              <a:defRPr sz="1200" b="0" i="0" u="none" strike="noStrike" cap="none">
                <a:solidFill>
                  <a:srgbClr val="232F3E"/>
                </a:solidFill>
                <a:latin typeface="Play"/>
                <a:ea typeface="Play"/>
                <a:cs typeface="Play"/>
                <a:sym typeface="Play"/>
              </a:defRPr>
            </a:lvl8pPr>
            <a:lvl9pPr marL="0" lvl="8" indent="0" algn="r">
              <a:spcBef>
                <a:spcPts val="0"/>
              </a:spcBef>
              <a:buNone/>
              <a:defRPr sz="1200" b="0" i="0" u="none" strike="noStrike" cap="none">
                <a:solidFill>
                  <a:srgbClr val="232F3E"/>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
        <p:nvSpPr>
          <p:cNvPr id="154" name="Google Shape;154;p24"/>
          <p:cNvSpPr txBox="1">
            <a:spLocks noGrp="1"/>
          </p:cNvSpPr>
          <p:nvPr>
            <p:ph type="title"/>
          </p:nvPr>
        </p:nvSpPr>
        <p:spPr>
          <a:xfrm>
            <a:off x="365760" y="301752"/>
            <a:ext cx="11466576" cy="73131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5" name="Google Shape;155;p24"/>
          <p:cNvSpPr>
            <a:spLocks noGrp="1"/>
          </p:cNvSpPr>
          <p:nvPr>
            <p:ph type="pic" idx="2"/>
          </p:nvPr>
        </p:nvSpPr>
        <p:spPr>
          <a:xfrm>
            <a:off x="2057400" y="1097280"/>
            <a:ext cx="2286000" cy="2286000"/>
          </a:xfrm>
          <a:prstGeom prst="rect">
            <a:avLst/>
          </a:prstGeom>
          <a:noFill/>
          <a:ln>
            <a:noFill/>
          </a:ln>
        </p:spPr>
      </p:sp>
      <p:sp>
        <p:nvSpPr>
          <p:cNvPr id="156" name="Google Shape;156;p24"/>
          <p:cNvSpPr txBox="1">
            <a:spLocks noGrp="1"/>
          </p:cNvSpPr>
          <p:nvPr>
            <p:ph type="body" idx="1"/>
          </p:nvPr>
        </p:nvSpPr>
        <p:spPr>
          <a:xfrm>
            <a:off x="365760" y="3438144"/>
            <a:ext cx="5669280" cy="440329"/>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Clr>
                <a:schemeClr val="lt1"/>
              </a:buClr>
              <a:buSzPts val="2400"/>
              <a:buNone/>
              <a:defRPr sz="2400" b="0">
                <a:solidFill>
                  <a:schemeClr val="lt1"/>
                </a:solidFill>
                <a:latin typeface="Play"/>
                <a:ea typeface="Play"/>
                <a:cs typeface="Play"/>
                <a:sym typeface="Play"/>
              </a:defRPr>
            </a:lvl1pPr>
            <a:lvl2pPr marL="914400" lvl="1" indent="-342900" algn="l">
              <a:lnSpc>
                <a:spcPct val="90000"/>
              </a:lnSpc>
              <a:spcBef>
                <a:spcPts val="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7" name="Google Shape;157;p24"/>
          <p:cNvSpPr txBox="1">
            <a:spLocks noGrp="1"/>
          </p:cNvSpPr>
          <p:nvPr>
            <p:ph type="body" idx="3"/>
          </p:nvPr>
        </p:nvSpPr>
        <p:spPr>
          <a:xfrm>
            <a:off x="365760" y="3895344"/>
            <a:ext cx="5669280" cy="2551176"/>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marL="914400" lvl="1" indent="-381000" algn="l">
              <a:lnSpc>
                <a:spcPct val="100000"/>
              </a:lnSpc>
              <a:spcBef>
                <a:spcPts val="600"/>
              </a:spcBef>
              <a:spcAft>
                <a:spcPts val="0"/>
              </a:spcAft>
              <a:buClr>
                <a:srgbClr val="232F3E"/>
              </a:buClr>
              <a:buSzPts val="2400"/>
              <a:buChar char="•"/>
              <a:defRPr sz="2400">
                <a:solidFill>
                  <a:srgbClr val="232F3E"/>
                </a:solidFill>
                <a:latin typeface="Play"/>
                <a:ea typeface="Play"/>
                <a:cs typeface="Play"/>
                <a:sym typeface="Play"/>
              </a:defRPr>
            </a:lvl2pPr>
            <a:lvl3pPr marL="1371600" lvl="2" indent="-355600" algn="l">
              <a:lnSpc>
                <a:spcPct val="100000"/>
              </a:lnSpc>
              <a:spcBef>
                <a:spcPts val="600"/>
              </a:spcBef>
              <a:spcAft>
                <a:spcPts val="0"/>
              </a:spcAft>
              <a:buClr>
                <a:srgbClr val="232F3E"/>
              </a:buClr>
              <a:buSzPts val="2000"/>
              <a:buChar char="•"/>
              <a:defRPr sz="2000">
                <a:solidFill>
                  <a:srgbClr val="232F3E"/>
                </a:solidFill>
                <a:latin typeface="Play"/>
                <a:ea typeface="Play"/>
                <a:cs typeface="Play"/>
                <a:sym typeface="Play"/>
              </a:defRPr>
            </a:lvl3pPr>
            <a:lvl4pPr marL="1828800" lvl="3" indent="-3429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4pPr>
            <a:lvl5pPr marL="2286000" lvl="4" indent="-3429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8" name="Google Shape;158;p24"/>
          <p:cNvSpPr>
            <a:spLocks noGrp="1"/>
          </p:cNvSpPr>
          <p:nvPr>
            <p:ph type="pic" idx="4"/>
          </p:nvPr>
        </p:nvSpPr>
        <p:spPr>
          <a:xfrm>
            <a:off x="7891272" y="1097280"/>
            <a:ext cx="2286000" cy="2286000"/>
          </a:xfrm>
          <a:prstGeom prst="rect">
            <a:avLst/>
          </a:prstGeom>
          <a:noFill/>
          <a:ln>
            <a:noFill/>
          </a:ln>
        </p:spPr>
      </p:sp>
      <p:sp>
        <p:nvSpPr>
          <p:cNvPr id="159" name="Google Shape;159;p24"/>
          <p:cNvSpPr txBox="1">
            <a:spLocks noGrp="1"/>
          </p:cNvSpPr>
          <p:nvPr>
            <p:ph type="body" idx="5"/>
          </p:nvPr>
        </p:nvSpPr>
        <p:spPr>
          <a:xfrm>
            <a:off x="6163056" y="3438144"/>
            <a:ext cx="5669280" cy="440329"/>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Clr>
                <a:schemeClr val="lt1"/>
              </a:buClr>
              <a:buSzPts val="2400"/>
              <a:buNone/>
              <a:defRPr sz="2400" b="0">
                <a:solidFill>
                  <a:schemeClr val="lt1"/>
                </a:solidFill>
                <a:latin typeface="Play"/>
                <a:ea typeface="Play"/>
                <a:cs typeface="Play"/>
                <a:sym typeface="Play"/>
              </a:defRPr>
            </a:lvl1pPr>
            <a:lvl2pPr marL="914400" lvl="1" indent="-342900" algn="l">
              <a:lnSpc>
                <a:spcPct val="90000"/>
              </a:lnSpc>
              <a:spcBef>
                <a:spcPts val="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0" name="Google Shape;160;p24"/>
          <p:cNvSpPr txBox="1">
            <a:spLocks noGrp="1"/>
          </p:cNvSpPr>
          <p:nvPr>
            <p:ph type="body" idx="6"/>
          </p:nvPr>
        </p:nvSpPr>
        <p:spPr>
          <a:xfrm>
            <a:off x="6163056" y="3895344"/>
            <a:ext cx="5669280" cy="2551176"/>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marL="914400" lvl="1" indent="-381000" algn="l">
              <a:lnSpc>
                <a:spcPct val="100000"/>
              </a:lnSpc>
              <a:spcBef>
                <a:spcPts val="600"/>
              </a:spcBef>
              <a:spcAft>
                <a:spcPts val="0"/>
              </a:spcAft>
              <a:buClr>
                <a:srgbClr val="232F3E"/>
              </a:buClr>
              <a:buSzPts val="2400"/>
              <a:buChar char="•"/>
              <a:defRPr sz="2400">
                <a:solidFill>
                  <a:srgbClr val="232F3E"/>
                </a:solidFill>
                <a:latin typeface="Play"/>
                <a:ea typeface="Play"/>
                <a:cs typeface="Play"/>
                <a:sym typeface="Play"/>
              </a:defRPr>
            </a:lvl2pPr>
            <a:lvl3pPr marL="1371600" lvl="2" indent="-355600" algn="l">
              <a:lnSpc>
                <a:spcPct val="100000"/>
              </a:lnSpc>
              <a:spcBef>
                <a:spcPts val="600"/>
              </a:spcBef>
              <a:spcAft>
                <a:spcPts val="0"/>
              </a:spcAft>
              <a:buClr>
                <a:srgbClr val="232F3E"/>
              </a:buClr>
              <a:buSzPts val="2000"/>
              <a:buChar char="•"/>
              <a:defRPr sz="2000">
                <a:solidFill>
                  <a:srgbClr val="232F3E"/>
                </a:solidFill>
                <a:latin typeface="Play"/>
                <a:ea typeface="Play"/>
                <a:cs typeface="Play"/>
                <a:sym typeface="Play"/>
              </a:defRPr>
            </a:lvl3pPr>
            <a:lvl4pPr marL="1828800" lvl="3" indent="-3429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4pPr>
            <a:lvl5pPr marL="2286000" lvl="4" indent="-3429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3 Columns">
  <p:cSld name="Title and 3 Columns">
    <p:bg>
      <p:bgPr>
        <a:solidFill>
          <a:schemeClr val="lt1"/>
        </a:solidFill>
        <a:effectLst/>
      </p:bgPr>
    </p:bg>
    <p:spTree>
      <p:nvGrpSpPr>
        <p:cNvPr id="1" name="Shape 161"/>
        <p:cNvGrpSpPr/>
        <p:nvPr/>
      </p:nvGrpSpPr>
      <p:grpSpPr>
        <a:xfrm>
          <a:off x="0" y="0"/>
          <a:ext cx="0" cy="0"/>
          <a:chOff x="0" y="0"/>
          <a:chExt cx="0" cy="0"/>
        </a:xfrm>
      </p:grpSpPr>
      <p:sp>
        <p:nvSpPr>
          <p:cNvPr id="162" name="Google Shape;162;p25"/>
          <p:cNvSpPr txBox="1">
            <a:spLocks noGrp="1"/>
          </p:cNvSpPr>
          <p:nvPr>
            <p:ph type="sldNum" idx="12"/>
          </p:nvPr>
        </p:nvSpPr>
        <p:spPr>
          <a:xfrm>
            <a:off x="11347704" y="6446520"/>
            <a:ext cx="484632" cy="228600"/>
          </a:xfrm>
          <a:prstGeom prst="rect">
            <a:avLst/>
          </a:prstGeom>
          <a:noFill/>
          <a:ln>
            <a:noFill/>
          </a:ln>
        </p:spPr>
        <p:txBody>
          <a:bodyPr spcFirstLastPara="1" wrap="square" lIns="0" tIns="0" rIns="0" bIns="0" anchor="ctr" anchorCtr="0">
            <a:noAutofit/>
          </a:bodyPr>
          <a:lstStyle>
            <a:lvl1pPr marL="0" lvl="0" indent="0" algn="r">
              <a:spcBef>
                <a:spcPts val="0"/>
              </a:spcBef>
              <a:buNone/>
              <a:defRPr sz="1200" b="0" i="0" u="none" strike="noStrike" cap="none">
                <a:solidFill>
                  <a:srgbClr val="232F3E"/>
                </a:solidFill>
                <a:latin typeface="Play"/>
                <a:ea typeface="Play"/>
                <a:cs typeface="Play"/>
                <a:sym typeface="Play"/>
              </a:defRPr>
            </a:lvl1pPr>
            <a:lvl2pPr marL="0" lvl="1" indent="0" algn="r">
              <a:spcBef>
                <a:spcPts val="0"/>
              </a:spcBef>
              <a:buNone/>
              <a:defRPr sz="1200" b="0" i="0" u="none" strike="noStrike" cap="none">
                <a:solidFill>
                  <a:srgbClr val="232F3E"/>
                </a:solidFill>
                <a:latin typeface="Play"/>
                <a:ea typeface="Play"/>
                <a:cs typeface="Play"/>
                <a:sym typeface="Play"/>
              </a:defRPr>
            </a:lvl2pPr>
            <a:lvl3pPr marL="0" lvl="2" indent="0" algn="r">
              <a:spcBef>
                <a:spcPts val="0"/>
              </a:spcBef>
              <a:buNone/>
              <a:defRPr sz="1200" b="0" i="0" u="none" strike="noStrike" cap="none">
                <a:solidFill>
                  <a:srgbClr val="232F3E"/>
                </a:solidFill>
                <a:latin typeface="Play"/>
                <a:ea typeface="Play"/>
                <a:cs typeface="Play"/>
                <a:sym typeface="Play"/>
              </a:defRPr>
            </a:lvl3pPr>
            <a:lvl4pPr marL="0" lvl="3" indent="0" algn="r">
              <a:spcBef>
                <a:spcPts val="0"/>
              </a:spcBef>
              <a:buNone/>
              <a:defRPr sz="1200" b="0" i="0" u="none" strike="noStrike" cap="none">
                <a:solidFill>
                  <a:srgbClr val="232F3E"/>
                </a:solidFill>
                <a:latin typeface="Play"/>
                <a:ea typeface="Play"/>
                <a:cs typeface="Play"/>
                <a:sym typeface="Play"/>
              </a:defRPr>
            </a:lvl4pPr>
            <a:lvl5pPr marL="0" lvl="4" indent="0" algn="r">
              <a:spcBef>
                <a:spcPts val="0"/>
              </a:spcBef>
              <a:buNone/>
              <a:defRPr sz="1200" b="0" i="0" u="none" strike="noStrike" cap="none">
                <a:solidFill>
                  <a:srgbClr val="232F3E"/>
                </a:solidFill>
                <a:latin typeface="Play"/>
                <a:ea typeface="Play"/>
                <a:cs typeface="Play"/>
                <a:sym typeface="Play"/>
              </a:defRPr>
            </a:lvl5pPr>
            <a:lvl6pPr marL="0" lvl="5" indent="0" algn="r">
              <a:spcBef>
                <a:spcPts val="0"/>
              </a:spcBef>
              <a:buNone/>
              <a:defRPr sz="1200" b="0" i="0" u="none" strike="noStrike" cap="none">
                <a:solidFill>
                  <a:srgbClr val="232F3E"/>
                </a:solidFill>
                <a:latin typeface="Play"/>
                <a:ea typeface="Play"/>
                <a:cs typeface="Play"/>
                <a:sym typeface="Play"/>
              </a:defRPr>
            </a:lvl6pPr>
            <a:lvl7pPr marL="0" lvl="6" indent="0" algn="r">
              <a:spcBef>
                <a:spcPts val="0"/>
              </a:spcBef>
              <a:buNone/>
              <a:defRPr sz="1200" b="0" i="0" u="none" strike="noStrike" cap="none">
                <a:solidFill>
                  <a:srgbClr val="232F3E"/>
                </a:solidFill>
                <a:latin typeface="Play"/>
                <a:ea typeface="Play"/>
                <a:cs typeface="Play"/>
                <a:sym typeface="Play"/>
              </a:defRPr>
            </a:lvl7pPr>
            <a:lvl8pPr marL="0" lvl="7" indent="0" algn="r">
              <a:spcBef>
                <a:spcPts val="0"/>
              </a:spcBef>
              <a:buNone/>
              <a:defRPr sz="1200" b="0" i="0" u="none" strike="noStrike" cap="none">
                <a:solidFill>
                  <a:srgbClr val="232F3E"/>
                </a:solidFill>
                <a:latin typeface="Play"/>
                <a:ea typeface="Play"/>
                <a:cs typeface="Play"/>
                <a:sym typeface="Play"/>
              </a:defRPr>
            </a:lvl8pPr>
            <a:lvl9pPr marL="0" lvl="8" indent="0" algn="r">
              <a:spcBef>
                <a:spcPts val="0"/>
              </a:spcBef>
              <a:buNone/>
              <a:defRPr sz="1200" b="0" i="0" u="none" strike="noStrike" cap="none">
                <a:solidFill>
                  <a:srgbClr val="232F3E"/>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
        <p:nvSpPr>
          <p:cNvPr id="163" name="Google Shape;163;p25"/>
          <p:cNvSpPr txBox="1">
            <a:spLocks noGrp="1"/>
          </p:cNvSpPr>
          <p:nvPr>
            <p:ph type="title"/>
          </p:nvPr>
        </p:nvSpPr>
        <p:spPr>
          <a:xfrm>
            <a:off x="365760" y="301752"/>
            <a:ext cx="11466576" cy="73131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4" name="Google Shape;164;p25"/>
          <p:cNvPicPr preferRelativeResize="0"/>
          <p:nvPr/>
        </p:nvPicPr>
        <p:blipFill rotWithShape="1">
          <a:blip r:embed="rId2">
            <a:alphaModFix/>
          </a:blip>
          <a:srcRect/>
          <a:stretch/>
        </p:blipFill>
        <p:spPr>
          <a:xfrm>
            <a:off x="365759" y="1028377"/>
            <a:ext cx="11484864" cy="45720"/>
          </a:xfrm>
          <a:prstGeom prst="rect">
            <a:avLst/>
          </a:prstGeom>
          <a:noFill/>
          <a:ln>
            <a:noFill/>
          </a:ln>
        </p:spPr>
      </p:pic>
      <p:sp>
        <p:nvSpPr>
          <p:cNvPr id="165" name="Google Shape;165;p25"/>
          <p:cNvSpPr txBox="1">
            <a:spLocks noGrp="1"/>
          </p:cNvSpPr>
          <p:nvPr>
            <p:ph type="body" idx="1"/>
          </p:nvPr>
        </p:nvSpPr>
        <p:spPr>
          <a:xfrm>
            <a:off x="365760" y="1097280"/>
            <a:ext cx="3749040" cy="5330952"/>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0"/>
              </a:spcBef>
              <a:spcAft>
                <a:spcPts val="0"/>
              </a:spcAft>
              <a:buClr>
                <a:srgbClr val="232F3E"/>
              </a:buClr>
              <a:buSzPts val="2800"/>
              <a:buChar char="•"/>
              <a:defRPr sz="2800">
                <a:solidFill>
                  <a:srgbClr val="232F3E"/>
                </a:solidFill>
              </a:defRPr>
            </a:lvl1pPr>
            <a:lvl2pPr marL="914400" lvl="1" indent="-381000" algn="l">
              <a:lnSpc>
                <a:spcPct val="100000"/>
              </a:lnSpc>
              <a:spcBef>
                <a:spcPts val="600"/>
              </a:spcBef>
              <a:spcAft>
                <a:spcPts val="0"/>
              </a:spcAft>
              <a:buClr>
                <a:srgbClr val="232F3E"/>
              </a:buClr>
              <a:buSzPts val="2400"/>
              <a:buChar char="•"/>
              <a:defRPr sz="2400">
                <a:solidFill>
                  <a:srgbClr val="232F3E"/>
                </a:solidFill>
              </a:defRPr>
            </a:lvl2pPr>
            <a:lvl3pPr marL="1371600" lvl="2" indent="-355600" algn="l">
              <a:lnSpc>
                <a:spcPct val="100000"/>
              </a:lnSpc>
              <a:spcBef>
                <a:spcPts val="600"/>
              </a:spcBef>
              <a:spcAft>
                <a:spcPts val="0"/>
              </a:spcAft>
              <a:buClr>
                <a:srgbClr val="232F3E"/>
              </a:buClr>
              <a:buSzPts val="2000"/>
              <a:buChar char="•"/>
              <a:defRPr sz="2000">
                <a:solidFill>
                  <a:srgbClr val="232F3E"/>
                </a:solidFill>
              </a:defRPr>
            </a:lvl3pPr>
            <a:lvl4pPr marL="1828800" lvl="3" indent="-342900" algn="l">
              <a:lnSpc>
                <a:spcPct val="100000"/>
              </a:lnSpc>
              <a:spcBef>
                <a:spcPts val="600"/>
              </a:spcBef>
              <a:spcAft>
                <a:spcPts val="0"/>
              </a:spcAft>
              <a:buClr>
                <a:srgbClr val="232F3E"/>
              </a:buClr>
              <a:buSzPts val="1800"/>
              <a:buChar char="•"/>
              <a:defRPr sz="1800">
                <a:solidFill>
                  <a:srgbClr val="232F3E"/>
                </a:solidFill>
              </a:defRPr>
            </a:lvl4pPr>
            <a:lvl5pPr marL="2286000" lvl="4" indent="-342900" algn="l">
              <a:lnSpc>
                <a:spcPct val="100000"/>
              </a:lnSpc>
              <a:spcBef>
                <a:spcPts val="600"/>
              </a:spcBef>
              <a:spcAft>
                <a:spcPts val="0"/>
              </a:spcAft>
              <a:buClr>
                <a:srgbClr val="232F3E"/>
              </a:buClr>
              <a:buSzPts val="1800"/>
              <a:buChar char="•"/>
              <a:defRPr sz="1800">
                <a:solidFill>
                  <a:srgbClr val="232F3E"/>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 name="Google Shape;166;p25"/>
          <p:cNvSpPr txBox="1">
            <a:spLocks noGrp="1"/>
          </p:cNvSpPr>
          <p:nvPr>
            <p:ph type="body" idx="2"/>
          </p:nvPr>
        </p:nvSpPr>
        <p:spPr>
          <a:xfrm>
            <a:off x="4224528" y="1097280"/>
            <a:ext cx="3749040" cy="5330952"/>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0"/>
              </a:spcBef>
              <a:spcAft>
                <a:spcPts val="0"/>
              </a:spcAft>
              <a:buClr>
                <a:srgbClr val="232F3E"/>
              </a:buClr>
              <a:buSzPts val="2800"/>
              <a:buChar char="•"/>
              <a:defRPr sz="2800">
                <a:solidFill>
                  <a:srgbClr val="232F3E"/>
                </a:solidFill>
              </a:defRPr>
            </a:lvl1pPr>
            <a:lvl2pPr marL="914400" lvl="1" indent="-381000" algn="l">
              <a:lnSpc>
                <a:spcPct val="100000"/>
              </a:lnSpc>
              <a:spcBef>
                <a:spcPts val="600"/>
              </a:spcBef>
              <a:spcAft>
                <a:spcPts val="0"/>
              </a:spcAft>
              <a:buClr>
                <a:srgbClr val="232F3E"/>
              </a:buClr>
              <a:buSzPts val="2400"/>
              <a:buChar char="•"/>
              <a:defRPr sz="2400">
                <a:solidFill>
                  <a:srgbClr val="232F3E"/>
                </a:solidFill>
              </a:defRPr>
            </a:lvl2pPr>
            <a:lvl3pPr marL="1371600" lvl="2" indent="-355600" algn="l">
              <a:lnSpc>
                <a:spcPct val="100000"/>
              </a:lnSpc>
              <a:spcBef>
                <a:spcPts val="600"/>
              </a:spcBef>
              <a:spcAft>
                <a:spcPts val="0"/>
              </a:spcAft>
              <a:buClr>
                <a:srgbClr val="232F3E"/>
              </a:buClr>
              <a:buSzPts val="2000"/>
              <a:buChar char="•"/>
              <a:defRPr sz="2000">
                <a:solidFill>
                  <a:srgbClr val="232F3E"/>
                </a:solidFill>
              </a:defRPr>
            </a:lvl3pPr>
            <a:lvl4pPr marL="1828800" lvl="3" indent="-342900" algn="l">
              <a:lnSpc>
                <a:spcPct val="100000"/>
              </a:lnSpc>
              <a:spcBef>
                <a:spcPts val="600"/>
              </a:spcBef>
              <a:spcAft>
                <a:spcPts val="0"/>
              </a:spcAft>
              <a:buClr>
                <a:srgbClr val="232F3E"/>
              </a:buClr>
              <a:buSzPts val="1800"/>
              <a:buChar char="•"/>
              <a:defRPr sz="1800">
                <a:solidFill>
                  <a:srgbClr val="232F3E"/>
                </a:solidFill>
              </a:defRPr>
            </a:lvl4pPr>
            <a:lvl5pPr marL="2286000" lvl="4" indent="-342900" algn="l">
              <a:lnSpc>
                <a:spcPct val="100000"/>
              </a:lnSpc>
              <a:spcBef>
                <a:spcPts val="600"/>
              </a:spcBef>
              <a:spcAft>
                <a:spcPts val="0"/>
              </a:spcAft>
              <a:buClr>
                <a:srgbClr val="232F3E"/>
              </a:buClr>
              <a:buSzPts val="1800"/>
              <a:buChar char="•"/>
              <a:defRPr sz="1800">
                <a:solidFill>
                  <a:srgbClr val="232F3E"/>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 name="Google Shape;167;p25"/>
          <p:cNvSpPr txBox="1">
            <a:spLocks noGrp="1"/>
          </p:cNvSpPr>
          <p:nvPr>
            <p:ph type="body" idx="3"/>
          </p:nvPr>
        </p:nvSpPr>
        <p:spPr>
          <a:xfrm>
            <a:off x="8083296" y="1097280"/>
            <a:ext cx="3749040" cy="5330952"/>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0"/>
              </a:spcBef>
              <a:spcAft>
                <a:spcPts val="0"/>
              </a:spcAft>
              <a:buClr>
                <a:srgbClr val="232F3E"/>
              </a:buClr>
              <a:buSzPts val="2800"/>
              <a:buChar char="•"/>
              <a:defRPr sz="2800">
                <a:solidFill>
                  <a:srgbClr val="232F3E"/>
                </a:solidFill>
              </a:defRPr>
            </a:lvl1pPr>
            <a:lvl2pPr marL="914400" lvl="1" indent="-381000" algn="l">
              <a:lnSpc>
                <a:spcPct val="100000"/>
              </a:lnSpc>
              <a:spcBef>
                <a:spcPts val="600"/>
              </a:spcBef>
              <a:spcAft>
                <a:spcPts val="0"/>
              </a:spcAft>
              <a:buClr>
                <a:srgbClr val="232F3E"/>
              </a:buClr>
              <a:buSzPts val="2400"/>
              <a:buChar char="•"/>
              <a:defRPr sz="2400">
                <a:solidFill>
                  <a:srgbClr val="232F3E"/>
                </a:solidFill>
              </a:defRPr>
            </a:lvl2pPr>
            <a:lvl3pPr marL="1371600" lvl="2" indent="-355600" algn="l">
              <a:lnSpc>
                <a:spcPct val="100000"/>
              </a:lnSpc>
              <a:spcBef>
                <a:spcPts val="600"/>
              </a:spcBef>
              <a:spcAft>
                <a:spcPts val="0"/>
              </a:spcAft>
              <a:buClr>
                <a:srgbClr val="232F3E"/>
              </a:buClr>
              <a:buSzPts val="2000"/>
              <a:buChar char="•"/>
              <a:defRPr sz="2000">
                <a:solidFill>
                  <a:srgbClr val="232F3E"/>
                </a:solidFill>
              </a:defRPr>
            </a:lvl3pPr>
            <a:lvl4pPr marL="1828800" lvl="3" indent="-342900" algn="l">
              <a:lnSpc>
                <a:spcPct val="100000"/>
              </a:lnSpc>
              <a:spcBef>
                <a:spcPts val="600"/>
              </a:spcBef>
              <a:spcAft>
                <a:spcPts val="0"/>
              </a:spcAft>
              <a:buClr>
                <a:srgbClr val="232F3E"/>
              </a:buClr>
              <a:buSzPts val="1800"/>
              <a:buChar char="•"/>
              <a:defRPr sz="1800">
                <a:solidFill>
                  <a:srgbClr val="232F3E"/>
                </a:solidFill>
              </a:defRPr>
            </a:lvl4pPr>
            <a:lvl5pPr marL="2286000" lvl="4" indent="-342900" algn="l">
              <a:lnSpc>
                <a:spcPct val="100000"/>
              </a:lnSpc>
              <a:spcBef>
                <a:spcPts val="600"/>
              </a:spcBef>
              <a:spcAft>
                <a:spcPts val="0"/>
              </a:spcAft>
              <a:buClr>
                <a:srgbClr val="232F3E"/>
              </a:buClr>
              <a:buSzPts val="1800"/>
              <a:buChar char="•"/>
              <a:defRPr sz="1800">
                <a:solidFill>
                  <a:srgbClr val="232F3E"/>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3 Headers, and 3 Text Columns">
  <p:cSld name="Title, 3 Headers, and 3 Text Columns">
    <p:bg>
      <p:bgPr>
        <a:solidFill>
          <a:schemeClr val="lt1"/>
        </a:solidFill>
        <a:effectLst/>
      </p:bgPr>
    </p:bg>
    <p:spTree>
      <p:nvGrpSpPr>
        <p:cNvPr id="1" name="Shape 168"/>
        <p:cNvGrpSpPr/>
        <p:nvPr/>
      </p:nvGrpSpPr>
      <p:grpSpPr>
        <a:xfrm>
          <a:off x="0" y="0"/>
          <a:ext cx="0" cy="0"/>
          <a:chOff x="0" y="0"/>
          <a:chExt cx="0" cy="0"/>
        </a:xfrm>
      </p:grpSpPr>
      <p:pic>
        <p:nvPicPr>
          <p:cNvPr id="169" name="Google Shape;169;p26"/>
          <p:cNvPicPr preferRelativeResize="0"/>
          <p:nvPr/>
        </p:nvPicPr>
        <p:blipFill rotWithShape="1">
          <a:blip r:embed="rId2">
            <a:alphaModFix/>
          </a:blip>
          <a:srcRect/>
          <a:stretch/>
        </p:blipFill>
        <p:spPr>
          <a:xfrm>
            <a:off x="365760" y="1053311"/>
            <a:ext cx="11460480" cy="440329"/>
          </a:xfrm>
          <a:prstGeom prst="rect">
            <a:avLst/>
          </a:prstGeom>
          <a:noFill/>
          <a:ln>
            <a:noFill/>
          </a:ln>
        </p:spPr>
      </p:pic>
      <p:sp>
        <p:nvSpPr>
          <p:cNvPr id="170" name="Google Shape;170;p26"/>
          <p:cNvSpPr txBox="1">
            <a:spLocks noGrp="1"/>
          </p:cNvSpPr>
          <p:nvPr>
            <p:ph type="sldNum" idx="12"/>
          </p:nvPr>
        </p:nvSpPr>
        <p:spPr>
          <a:xfrm>
            <a:off x="11347704" y="6446520"/>
            <a:ext cx="484632" cy="228600"/>
          </a:xfrm>
          <a:prstGeom prst="rect">
            <a:avLst/>
          </a:prstGeom>
          <a:noFill/>
          <a:ln>
            <a:noFill/>
          </a:ln>
        </p:spPr>
        <p:txBody>
          <a:bodyPr spcFirstLastPara="1" wrap="square" lIns="0" tIns="0" rIns="0" bIns="0" anchor="ctr" anchorCtr="0">
            <a:noAutofit/>
          </a:bodyPr>
          <a:lstStyle>
            <a:lvl1pPr marL="0" lvl="0" indent="0" algn="r">
              <a:spcBef>
                <a:spcPts val="0"/>
              </a:spcBef>
              <a:buNone/>
              <a:defRPr sz="1200" b="0" i="0" u="none" strike="noStrike" cap="none">
                <a:solidFill>
                  <a:srgbClr val="232F3E"/>
                </a:solidFill>
                <a:latin typeface="Play"/>
                <a:ea typeface="Play"/>
                <a:cs typeface="Play"/>
                <a:sym typeface="Play"/>
              </a:defRPr>
            </a:lvl1pPr>
            <a:lvl2pPr marL="0" lvl="1" indent="0" algn="r">
              <a:spcBef>
                <a:spcPts val="0"/>
              </a:spcBef>
              <a:buNone/>
              <a:defRPr sz="1200" b="0" i="0" u="none" strike="noStrike" cap="none">
                <a:solidFill>
                  <a:srgbClr val="232F3E"/>
                </a:solidFill>
                <a:latin typeface="Play"/>
                <a:ea typeface="Play"/>
                <a:cs typeface="Play"/>
                <a:sym typeface="Play"/>
              </a:defRPr>
            </a:lvl2pPr>
            <a:lvl3pPr marL="0" lvl="2" indent="0" algn="r">
              <a:spcBef>
                <a:spcPts val="0"/>
              </a:spcBef>
              <a:buNone/>
              <a:defRPr sz="1200" b="0" i="0" u="none" strike="noStrike" cap="none">
                <a:solidFill>
                  <a:srgbClr val="232F3E"/>
                </a:solidFill>
                <a:latin typeface="Play"/>
                <a:ea typeface="Play"/>
                <a:cs typeface="Play"/>
                <a:sym typeface="Play"/>
              </a:defRPr>
            </a:lvl3pPr>
            <a:lvl4pPr marL="0" lvl="3" indent="0" algn="r">
              <a:spcBef>
                <a:spcPts val="0"/>
              </a:spcBef>
              <a:buNone/>
              <a:defRPr sz="1200" b="0" i="0" u="none" strike="noStrike" cap="none">
                <a:solidFill>
                  <a:srgbClr val="232F3E"/>
                </a:solidFill>
                <a:latin typeface="Play"/>
                <a:ea typeface="Play"/>
                <a:cs typeface="Play"/>
                <a:sym typeface="Play"/>
              </a:defRPr>
            </a:lvl4pPr>
            <a:lvl5pPr marL="0" lvl="4" indent="0" algn="r">
              <a:spcBef>
                <a:spcPts val="0"/>
              </a:spcBef>
              <a:buNone/>
              <a:defRPr sz="1200" b="0" i="0" u="none" strike="noStrike" cap="none">
                <a:solidFill>
                  <a:srgbClr val="232F3E"/>
                </a:solidFill>
                <a:latin typeface="Play"/>
                <a:ea typeface="Play"/>
                <a:cs typeface="Play"/>
                <a:sym typeface="Play"/>
              </a:defRPr>
            </a:lvl5pPr>
            <a:lvl6pPr marL="0" lvl="5" indent="0" algn="r">
              <a:spcBef>
                <a:spcPts val="0"/>
              </a:spcBef>
              <a:buNone/>
              <a:defRPr sz="1200" b="0" i="0" u="none" strike="noStrike" cap="none">
                <a:solidFill>
                  <a:srgbClr val="232F3E"/>
                </a:solidFill>
                <a:latin typeface="Play"/>
                <a:ea typeface="Play"/>
                <a:cs typeface="Play"/>
                <a:sym typeface="Play"/>
              </a:defRPr>
            </a:lvl6pPr>
            <a:lvl7pPr marL="0" lvl="6" indent="0" algn="r">
              <a:spcBef>
                <a:spcPts val="0"/>
              </a:spcBef>
              <a:buNone/>
              <a:defRPr sz="1200" b="0" i="0" u="none" strike="noStrike" cap="none">
                <a:solidFill>
                  <a:srgbClr val="232F3E"/>
                </a:solidFill>
                <a:latin typeface="Play"/>
                <a:ea typeface="Play"/>
                <a:cs typeface="Play"/>
                <a:sym typeface="Play"/>
              </a:defRPr>
            </a:lvl7pPr>
            <a:lvl8pPr marL="0" lvl="7" indent="0" algn="r">
              <a:spcBef>
                <a:spcPts val="0"/>
              </a:spcBef>
              <a:buNone/>
              <a:defRPr sz="1200" b="0" i="0" u="none" strike="noStrike" cap="none">
                <a:solidFill>
                  <a:srgbClr val="232F3E"/>
                </a:solidFill>
                <a:latin typeface="Play"/>
                <a:ea typeface="Play"/>
                <a:cs typeface="Play"/>
                <a:sym typeface="Play"/>
              </a:defRPr>
            </a:lvl8pPr>
            <a:lvl9pPr marL="0" lvl="8" indent="0" algn="r">
              <a:spcBef>
                <a:spcPts val="0"/>
              </a:spcBef>
              <a:buNone/>
              <a:defRPr sz="1200" b="0" i="0" u="none" strike="noStrike" cap="none">
                <a:solidFill>
                  <a:srgbClr val="232F3E"/>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
        <p:nvSpPr>
          <p:cNvPr id="171" name="Google Shape;171;p26"/>
          <p:cNvSpPr txBox="1">
            <a:spLocks noGrp="1"/>
          </p:cNvSpPr>
          <p:nvPr>
            <p:ph type="title"/>
          </p:nvPr>
        </p:nvSpPr>
        <p:spPr>
          <a:xfrm>
            <a:off x="365760" y="301752"/>
            <a:ext cx="11466576" cy="73131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2" name="Google Shape;172;p26"/>
          <p:cNvSpPr txBox="1">
            <a:spLocks noGrp="1"/>
          </p:cNvSpPr>
          <p:nvPr>
            <p:ph type="body" idx="1"/>
          </p:nvPr>
        </p:nvSpPr>
        <p:spPr>
          <a:xfrm>
            <a:off x="365760" y="1053311"/>
            <a:ext cx="3749040" cy="440329"/>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Clr>
                <a:schemeClr val="lt1"/>
              </a:buClr>
              <a:buSzPts val="2400"/>
              <a:buNone/>
              <a:defRPr sz="2400" b="0">
                <a:solidFill>
                  <a:schemeClr val="lt1"/>
                </a:solidFill>
                <a:latin typeface="Play"/>
                <a:ea typeface="Play"/>
                <a:cs typeface="Play"/>
                <a:sym typeface="Play"/>
              </a:defRPr>
            </a:lvl1pPr>
            <a:lvl2pPr marL="914400" lvl="1" indent="-342900" algn="l">
              <a:lnSpc>
                <a:spcPct val="90000"/>
              </a:lnSpc>
              <a:spcBef>
                <a:spcPts val="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3" name="Google Shape;173;p26"/>
          <p:cNvSpPr txBox="1">
            <a:spLocks noGrp="1"/>
          </p:cNvSpPr>
          <p:nvPr>
            <p:ph type="body" idx="2"/>
          </p:nvPr>
        </p:nvSpPr>
        <p:spPr>
          <a:xfrm>
            <a:off x="365760" y="1563624"/>
            <a:ext cx="3749040" cy="4873752"/>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0"/>
              </a:spcBef>
              <a:spcAft>
                <a:spcPts val="0"/>
              </a:spcAft>
              <a:buClr>
                <a:srgbClr val="232F3E"/>
              </a:buClr>
              <a:buSzPts val="2800"/>
              <a:buChar char="•"/>
              <a:defRPr sz="2800">
                <a:solidFill>
                  <a:srgbClr val="232F3E"/>
                </a:solidFill>
              </a:defRPr>
            </a:lvl1pPr>
            <a:lvl2pPr marL="914400" lvl="1" indent="-381000" algn="l">
              <a:lnSpc>
                <a:spcPct val="100000"/>
              </a:lnSpc>
              <a:spcBef>
                <a:spcPts val="600"/>
              </a:spcBef>
              <a:spcAft>
                <a:spcPts val="0"/>
              </a:spcAft>
              <a:buClr>
                <a:srgbClr val="232F3E"/>
              </a:buClr>
              <a:buSzPts val="2400"/>
              <a:buChar char="•"/>
              <a:defRPr sz="2400">
                <a:solidFill>
                  <a:srgbClr val="232F3E"/>
                </a:solidFill>
              </a:defRPr>
            </a:lvl2pPr>
            <a:lvl3pPr marL="1371600" lvl="2" indent="-355600" algn="l">
              <a:lnSpc>
                <a:spcPct val="100000"/>
              </a:lnSpc>
              <a:spcBef>
                <a:spcPts val="600"/>
              </a:spcBef>
              <a:spcAft>
                <a:spcPts val="0"/>
              </a:spcAft>
              <a:buClr>
                <a:srgbClr val="232F3E"/>
              </a:buClr>
              <a:buSzPts val="2000"/>
              <a:buChar char="•"/>
              <a:defRPr sz="2000">
                <a:solidFill>
                  <a:srgbClr val="232F3E"/>
                </a:solidFill>
              </a:defRPr>
            </a:lvl3pPr>
            <a:lvl4pPr marL="1828800" lvl="3" indent="-342900" algn="l">
              <a:lnSpc>
                <a:spcPct val="100000"/>
              </a:lnSpc>
              <a:spcBef>
                <a:spcPts val="600"/>
              </a:spcBef>
              <a:spcAft>
                <a:spcPts val="0"/>
              </a:spcAft>
              <a:buClr>
                <a:srgbClr val="232F3E"/>
              </a:buClr>
              <a:buSzPts val="1800"/>
              <a:buChar char="•"/>
              <a:defRPr sz="1800">
                <a:solidFill>
                  <a:srgbClr val="232F3E"/>
                </a:solidFill>
              </a:defRPr>
            </a:lvl4pPr>
            <a:lvl5pPr marL="2286000" lvl="4" indent="-342900" algn="l">
              <a:lnSpc>
                <a:spcPct val="100000"/>
              </a:lnSpc>
              <a:spcBef>
                <a:spcPts val="600"/>
              </a:spcBef>
              <a:spcAft>
                <a:spcPts val="0"/>
              </a:spcAft>
              <a:buClr>
                <a:srgbClr val="232F3E"/>
              </a:buClr>
              <a:buSzPts val="1800"/>
              <a:buChar char="•"/>
              <a:defRPr sz="1800">
                <a:solidFill>
                  <a:srgbClr val="232F3E"/>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4" name="Google Shape;174;p26"/>
          <p:cNvSpPr txBox="1">
            <a:spLocks noGrp="1"/>
          </p:cNvSpPr>
          <p:nvPr>
            <p:ph type="body" idx="3"/>
          </p:nvPr>
        </p:nvSpPr>
        <p:spPr>
          <a:xfrm>
            <a:off x="4224528" y="1053311"/>
            <a:ext cx="3749040" cy="440329"/>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Clr>
                <a:schemeClr val="lt1"/>
              </a:buClr>
              <a:buSzPts val="2400"/>
              <a:buNone/>
              <a:defRPr sz="2400" b="0">
                <a:solidFill>
                  <a:schemeClr val="lt1"/>
                </a:solidFill>
                <a:latin typeface="Play"/>
                <a:ea typeface="Play"/>
                <a:cs typeface="Play"/>
                <a:sym typeface="Play"/>
              </a:defRPr>
            </a:lvl1pPr>
            <a:lvl2pPr marL="914400" lvl="1" indent="-342900" algn="l">
              <a:lnSpc>
                <a:spcPct val="90000"/>
              </a:lnSpc>
              <a:spcBef>
                <a:spcPts val="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5" name="Google Shape;175;p26"/>
          <p:cNvSpPr txBox="1">
            <a:spLocks noGrp="1"/>
          </p:cNvSpPr>
          <p:nvPr>
            <p:ph type="body" idx="4"/>
          </p:nvPr>
        </p:nvSpPr>
        <p:spPr>
          <a:xfrm>
            <a:off x="4224528" y="1563624"/>
            <a:ext cx="3749040" cy="4873752"/>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0"/>
              </a:spcBef>
              <a:spcAft>
                <a:spcPts val="0"/>
              </a:spcAft>
              <a:buClr>
                <a:srgbClr val="232F3E"/>
              </a:buClr>
              <a:buSzPts val="2800"/>
              <a:buChar char="•"/>
              <a:defRPr sz="2800">
                <a:solidFill>
                  <a:srgbClr val="232F3E"/>
                </a:solidFill>
              </a:defRPr>
            </a:lvl1pPr>
            <a:lvl2pPr marL="914400" lvl="1" indent="-381000" algn="l">
              <a:lnSpc>
                <a:spcPct val="100000"/>
              </a:lnSpc>
              <a:spcBef>
                <a:spcPts val="600"/>
              </a:spcBef>
              <a:spcAft>
                <a:spcPts val="0"/>
              </a:spcAft>
              <a:buClr>
                <a:srgbClr val="232F3E"/>
              </a:buClr>
              <a:buSzPts val="2400"/>
              <a:buChar char="•"/>
              <a:defRPr sz="2400">
                <a:solidFill>
                  <a:srgbClr val="232F3E"/>
                </a:solidFill>
              </a:defRPr>
            </a:lvl2pPr>
            <a:lvl3pPr marL="1371600" lvl="2" indent="-355600" algn="l">
              <a:lnSpc>
                <a:spcPct val="100000"/>
              </a:lnSpc>
              <a:spcBef>
                <a:spcPts val="600"/>
              </a:spcBef>
              <a:spcAft>
                <a:spcPts val="0"/>
              </a:spcAft>
              <a:buClr>
                <a:srgbClr val="232F3E"/>
              </a:buClr>
              <a:buSzPts val="2000"/>
              <a:buChar char="•"/>
              <a:defRPr sz="2000">
                <a:solidFill>
                  <a:srgbClr val="232F3E"/>
                </a:solidFill>
              </a:defRPr>
            </a:lvl3pPr>
            <a:lvl4pPr marL="1828800" lvl="3" indent="-342900" algn="l">
              <a:lnSpc>
                <a:spcPct val="100000"/>
              </a:lnSpc>
              <a:spcBef>
                <a:spcPts val="600"/>
              </a:spcBef>
              <a:spcAft>
                <a:spcPts val="0"/>
              </a:spcAft>
              <a:buClr>
                <a:srgbClr val="232F3E"/>
              </a:buClr>
              <a:buSzPts val="1800"/>
              <a:buChar char="•"/>
              <a:defRPr sz="1800">
                <a:solidFill>
                  <a:srgbClr val="232F3E"/>
                </a:solidFill>
              </a:defRPr>
            </a:lvl4pPr>
            <a:lvl5pPr marL="2286000" lvl="4" indent="-342900" algn="l">
              <a:lnSpc>
                <a:spcPct val="100000"/>
              </a:lnSpc>
              <a:spcBef>
                <a:spcPts val="600"/>
              </a:spcBef>
              <a:spcAft>
                <a:spcPts val="0"/>
              </a:spcAft>
              <a:buClr>
                <a:srgbClr val="232F3E"/>
              </a:buClr>
              <a:buSzPts val="1800"/>
              <a:buChar char="•"/>
              <a:defRPr sz="1800">
                <a:solidFill>
                  <a:srgbClr val="232F3E"/>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6" name="Google Shape;176;p26"/>
          <p:cNvSpPr txBox="1">
            <a:spLocks noGrp="1"/>
          </p:cNvSpPr>
          <p:nvPr>
            <p:ph type="body" idx="5"/>
          </p:nvPr>
        </p:nvSpPr>
        <p:spPr>
          <a:xfrm>
            <a:off x="8083296" y="1053311"/>
            <a:ext cx="3749040" cy="440329"/>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Clr>
                <a:schemeClr val="lt1"/>
              </a:buClr>
              <a:buSzPts val="2400"/>
              <a:buNone/>
              <a:defRPr sz="2400" b="0">
                <a:solidFill>
                  <a:schemeClr val="lt1"/>
                </a:solidFill>
                <a:latin typeface="Play"/>
                <a:ea typeface="Play"/>
                <a:cs typeface="Play"/>
                <a:sym typeface="Play"/>
              </a:defRPr>
            </a:lvl1pPr>
            <a:lvl2pPr marL="914400" lvl="1" indent="-342900" algn="l">
              <a:lnSpc>
                <a:spcPct val="90000"/>
              </a:lnSpc>
              <a:spcBef>
                <a:spcPts val="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7" name="Google Shape;177;p26"/>
          <p:cNvSpPr txBox="1">
            <a:spLocks noGrp="1"/>
          </p:cNvSpPr>
          <p:nvPr>
            <p:ph type="body" idx="6"/>
          </p:nvPr>
        </p:nvSpPr>
        <p:spPr>
          <a:xfrm>
            <a:off x="8083296" y="1591056"/>
            <a:ext cx="3749040" cy="4843688"/>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0"/>
              </a:spcBef>
              <a:spcAft>
                <a:spcPts val="0"/>
              </a:spcAft>
              <a:buClr>
                <a:srgbClr val="232F3E"/>
              </a:buClr>
              <a:buSzPts val="2800"/>
              <a:buChar char="•"/>
              <a:defRPr sz="2800">
                <a:solidFill>
                  <a:srgbClr val="232F3E"/>
                </a:solidFill>
              </a:defRPr>
            </a:lvl1pPr>
            <a:lvl2pPr marL="914400" lvl="1" indent="-381000" algn="l">
              <a:lnSpc>
                <a:spcPct val="100000"/>
              </a:lnSpc>
              <a:spcBef>
                <a:spcPts val="600"/>
              </a:spcBef>
              <a:spcAft>
                <a:spcPts val="0"/>
              </a:spcAft>
              <a:buClr>
                <a:srgbClr val="232F3E"/>
              </a:buClr>
              <a:buSzPts val="2400"/>
              <a:buChar char="•"/>
              <a:defRPr sz="2400">
                <a:solidFill>
                  <a:srgbClr val="232F3E"/>
                </a:solidFill>
              </a:defRPr>
            </a:lvl2pPr>
            <a:lvl3pPr marL="1371600" lvl="2" indent="-355600" algn="l">
              <a:lnSpc>
                <a:spcPct val="100000"/>
              </a:lnSpc>
              <a:spcBef>
                <a:spcPts val="600"/>
              </a:spcBef>
              <a:spcAft>
                <a:spcPts val="0"/>
              </a:spcAft>
              <a:buClr>
                <a:srgbClr val="232F3E"/>
              </a:buClr>
              <a:buSzPts val="2000"/>
              <a:buChar char="•"/>
              <a:defRPr sz="2000">
                <a:solidFill>
                  <a:srgbClr val="232F3E"/>
                </a:solidFill>
              </a:defRPr>
            </a:lvl3pPr>
            <a:lvl4pPr marL="1828800" lvl="3" indent="-342900" algn="l">
              <a:lnSpc>
                <a:spcPct val="100000"/>
              </a:lnSpc>
              <a:spcBef>
                <a:spcPts val="600"/>
              </a:spcBef>
              <a:spcAft>
                <a:spcPts val="0"/>
              </a:spcAft>
              <a:buClr>
                <a:srgbClr val="232F3E"/>
              </a:buClr>
              <a:buSzPts val="1800"/>
              <a:buChar char="•"/>
              <a:defRPr sz="1800">
                <a:solidFill>
                  <a:srgbClr val="232F3E"/>
                </a:solidFill>
              </a:defRPr>
            </a:lvl4pPr>
            <a:lvl5pPr marL="2286000" lvl="4" indent="-342900" algn="l">
              <a:lnSpc>
                <a:spcPct val="100000"/>
              </a:lnSpc>
              <a:spcBef>
                <a:spcPts val="600"/>
              </a:spcBef>
              <a:spcAft>
                <a:spcPts val="0"/>
              </a:spcAft>
              <a:buClr>
                <a:srgbClr val="232F3E"/>
              </a:buClr>
              <a:buSzPts val="1800"/>
              <a:buChar char="•"/>
              <a:defRPr sz="1800">
                <a:solidFill>
                  <a:srgbClr val="232F3E"/>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3 Lg Pics, and 3 Headers">
  <p:cSld name="Title, 3 Lg Pics, and 3 Headers">
    <p:bg>
      <p:bgPr>
        <a:solidFill>
          <a:schemeClr val="lt1"/>
        </a:solidFill>
        <a:effectLst/>
      </p:bgPr>
    </p:bg>
    <p:spTree>
      <p:nvGrpSpPr>
        <p:cNvPr id="1" name="Shape 178"/>
        <p:cNvGrpSpPr/>
        <p:nvPr/>
      </p:nvGrpSpPr>
      <p:grpSpPr>
        <a:xfrm>
          <a:off x="0" y="0"/>
          <a:ext cx="0" cy="0"/>
          <a:chOff x="0" y="0"/>
          <a:chExt cx="0" cy="0"/>
        </a:xfrm>
      </p:grpSpPr>
      <p:grpSp>
        <p:nvGrpSpPr>
          <p:cNvPr id="179" name="Google Shape;179;p27"/>
          <p:cNvGrpSpPr/>
          <p:nvPr/>
        </p:nvGrpSpPr>
        <p:grpSpPr>
          <a:xfrm>
            <a:off x="353568" y="1028377"/>
            <a:ext cx="11497055" cy="4075392"/>
            <a:chOff x="353568" y="1028377"/>
            <a:chExt cx="11497055" cy="4075392"/>
          </a:xfrm>
        </p:grpSpPr>
        <p:pic>
          <p:nvPicPr>
            <p:cNvPr id="180" name="Google Shape;180;p27"/>
            <p:cNvPicPr preferRelativeResize="0"/>
            <p:nvPr/>
          </p:nvPicPr>
          <p:blipFill rotWithShape="1">
            <a:blip r:embed="rId2">
              <a:alphaModFix/>
            </a:blip>
            <a:srcRect/>
            <a:stretch/>
          </p:blipFill>
          <p:spPr>
            <a:xfrm>
              <a:off x="353568" y="4663440"/>
              <a:ext cx="11460480" cy="440329"/>
            </a:xfrm>
            <a:prstGeom prst="rect">
              <a:avLst/>
            </a:prstGeom>
            <a:noFill/>
            <a:ln>
              <a:noFill/>
            </a:ln>
          </p:spPr>
        </p:pic>
        <p:pic>
          <p:nvPicPr>
            <p:cNvPr id="181" name="Google Shape;181;p27"/>
            <p:cNvPicPr preferRelativeResize="0"/>
            <p:nvPr/>
          </p:nvPicPr>
          <p:blipFill rotWithShape="1">
            <a:blip r:embed="rId3">
              <a:alphaModFix/>
            </a:blip>
            <a:srcRect/>
            <a:stretch/>
          </p:blipFill>
          <p:spPr>
            <a:xfrm>
              <a:off x="365759" y="1028377"/>
              <a:ext cx="11484864" cy="45720"/>
            </a:xfrm>
            <a:prstGeom prst="rect">
              <a:avLst/>
            </a:prstGeom>
            <a:noFill/>
            <a:ln>
              <a:noFill/>
            </a:ln>
          </p:spPr>
        </p:pic>
      </p:grpSp>
      <p:sp>
        <p:nvSpPr>
          <p:cNvPr id="182" name="Google Shape;182;p27"/>
          <p:cNvSpPr txBox="1">
            <a:spLocks noGrp="1"/>
          </p:cNvSpPr>
          <p:nvPr>
            <p:ph type="sldNum" idx="12"/>
          </p:nvPr>
        </p:nvSpPr>
        <p:spPr>
          <a:xfrm>
            <a:off x="11347704" y="6446520"/>
            <a:ext cx="484632" cy="228600"/>
          </a:xfrm>
          <a:prstGeom prst="rect">
            <a:avLst/>
          </a:prstGeom>
          <a:noFill/>
          <a:ln>
            <a:noFill/>
          </a:ln>
        </p:spPr>
        <p:txBody>
          <a:bodyPr spcFirstLastPara="1" wrap="square" lIns="0" tIns="0" rIns="0" bIns="0" anchor="ctr" anchorCtr="0">
            <a:noAutofit/>
          </a:bodyPr>
          <a:lstStyle>
            <a:lvl1pPr marL="0" lvl="0" indent="0" algn="r">
              <a:spcBef>
                <a:spcPts val="0"/>
              </a:spcBef>
              <a:buNone/>
              <a:defRPr sz="1200" b="0" i="0" u="none" strike="noStrike" cap="none">
                <a:solidFill>
                  <a:srgbClr val="232F3E"/>
                </a:solidFill>
                <a:latin typeface="Play"/>
                <a:ea typeface="Play"/>
                <a:cs typeface="Play"/>
                <a:sym typeface="Play"/>
              </a:defRPr>
            </a:lvl1pPr>
            <a:lvl2pPr marL="0" lvl="1" indent="0" algn="r">
              <a:spcBef>
                <a:spcPts val="0"/>
              </a:spcBef>
              <a:buNone/>
              <a:defRPr sz="1200" b="0" i="0" u="none" strike="noStrike" cap="none">
                <a:solidFill>
                  <a:srgbClr val="232F3E"/>
                </a:solidFill>
                <a:latin typeface="Play"/>
                <a:ea typeface="Play"/>
                <a:cs typeface="Play"/>
                <a:sym typeface="Play"/>
              </a:defRPr>
            </a:lvl2pPr>
            <a:lvl3pPr marL="0" lvl="2" indent="0" algn="r">
              <a:spcBef>
                <a:spcPts val="0"/>
              </a:spcBef>
              <a:buNone/>
              <a:defRPr sz="1200" b="0" i="0" u="none" strike="noStrike" cap="none">
                <a:solidFill>
                  <a:srgbClr val="232F3E"/>
                </a:solidFill>
                <a:latin typeface="Play"/>
                <a:ea typeface="Play"/>
                <a:cs typeface="Play"/>
                <a:sym typeface="Play"/>
              </a:defRPr>
            </a:lvl3pPr>
            <a:lvl4pPr marL="0" lvl="3" indent="0" algn="r">
              <a:spcBef>
                <a:spcPts val="0"/>
              </a:spcBef>
              <a:buNone/>
              <a:defRPr sz="1200" b="0" i="0" u="none" strike="noStrike" cap="none">
                <a:solidFill>
                  <a:srgbClr val="232F3E"/>
                </a:solidFill>
                <a:latin typeface="Play"/>
                <a:ea typeface="Play"/>
                <a:cs typeface="Play"/>
                <a:sym typeface="Play"/>
              </a:defRPr>
            </a:lvl4pPr>
            <a:lvl5pPr marL="0" lvl="4" indent="0" algn="r">
              <a:spcBef>
                <a:spcPts val="0"/>
              </a:spcBef>
              <a:buNone/>
              <a:defRPr sz="1200" b="0" i="0" u="none" strike="noStrike" cap="none">
                <a:solidFill>
                  <a:srgbClr val="232F3E"/>
                </a:solidFill>
                <a:latin typeface="Play"/>
                <a:ea typeface="Play"/>
                <a:cs typeface="Play"/>
                <a:sym typeface="Play"/>
              </a:defRPr>
            </a:lvl5pPr>
            <a:lvl6pPr marL="0" lvl="5" indent="0" algn="r">
              <a:spcBef>
                <a:spcPts val="0"/>
              </a:spcBef>
              <a:buNone/>
              <a:defRPr sz="1200" b="0" i="0" u="none" strike="noStrike" cap="none">
                <a:solidFill>
                  <a:srgbClr val="232F3E"/>
                </a:solidFill>
                <a:latin typeface="Play"/>
                <a:ea typeface="Play"/>
                <a:cs typeface="Play"/>
                <a:sym typeface="Play"/>
              </a:defRPr>
            </a:lvl6pPr>
            <a:lvl7pPr marL="0" lvl="6" indent="0" algn="r">
              <a:spcBef>
                <a:spcPts val="0"/>
              </a:spcBef>
              <a:buNone/>
              <a:defRPr sz="1200" b="0" i="0" u="none" strike="noStrike" cap="none">
                <a:solidFill>
                  <a:srgbClr val="232F3E"/>
                </a:solidFill>
                <a:latin typeface="Play"/>
                <a:ea typeface="Play"/>
                <a:cs typeface="Play"/>
                <a:sym typeface="Play"/>
              </a:defRPr>
            </a:lvl7pPr>
            <a:lvl8pPr marL="0" lvl="7" indent="0" algn="r">
              <a:spcBef>
                <a:spcPts val="0"/>
              </a:spcBef>
              <a:buNone/>
              <a:defRPr sz="1200" b="0" i="0" u="none" strike="noStrike" cap="none">
                <a:solidFill>
                  <a:srgbClr val="232F3E"/>
                </a:solidFill>
                <a:latin typeface="Play"/>
                <a:ea typeface="Play"/>
                <a:cs typeface="Play"/>
                <a:sym typeface="Play"/>
              </a:defRPr>
            </a:lvl8pPr>
            <a:lvl9pPr marL="0" lvl="8" indent="0" algn="r">
              <a:spcBef>
                <a:spcPts val="0"/>
              </a:spcBef>
              <a:buNone/>
              <a:defRPr sz="1200" b="0" i="0" u="none" strike="noStrike" cap="none">
                <a:solidFill>
                  <a:srgbClr val="232F3E"/>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
        <p:nvSpPr>
          <p:cNvPr id="183" name="Google Shape;183;p27"/>
          <p:cNvSpPr txBox="1">
            <a:spLocks noGrp="1"/>
          </p:cNvSpPr>
          <p:nvPr>
            <p:ph type="title"/>
          </p:nvPr>
        </p:nvSpPr>
        <p:spPr>
          <a:xfrm>
            <a:off x="365760" y="301752"/>
            <a:ext cx="11466576" cy="73131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4" name="Google Shape;184;p27"/>
          <p:cNvSpPr txBox="1">
            <a:spLocks noGrp="1"/>
          </p:cNvSpPr>
          <p:nvPr>
            <p:ph type="body" idx="1"/>
          </p:nvPr>
        </p:nvSpPr>
        <p:spPr>
          <a:xfrm>
            <a:off x="1097280" y="2286000"/>
            <a:ext cx="2286000" cy="22860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0"/>
              </a:spcBef>
              <a:spcAft>
                <a:spcPts val="0"/>
              </a:spcAft>
              <a:buClr>
                <a:schemeClr val="dk2"/>
              </a:buClr>
              <a:buSzPts val="2000"/>
              <a:buNone/>
              <a:defRPr sz="2000">
                <a:solidFill>
                  <a:schemeClr val="dk2"/>
                </a:solidFill>
                <a:latin typeface="Play"/>
                <a:ea typeface="Play"/>
                <a:cs typeface="Play"/>
                <a:sym typeface="Play"/>
              </a:defRPr>
            </a:lvl1pPr>
            <a:lvl2pPr marL="914400" lvl="1" indent="-342900" algn="l">
              <a:lnSpc>
                <a:spcPct val="90000"/>
              </a:lnSpc>
              <a:spcBef>
                <a:spcPts val="120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 name="Google Shape;185;p27"/>
          <p:cNvSpPr txBox="1">
            <a:spLocks noGrp="1"/>
          </p:cNvSpPr>
          <p:nvPr>
            <p:ph type="body" idx="2"/>
          </p:nvPr>
        </p:nvSpPr>
        <p:spPr>
          <a:xfrm>
            <a:off x="365760" y="4663440"/>
            <a:ext cx="3749040" cy="440329"/>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Clr>
                <a:schemeClr val="lt1"/>
              </a:buClr>
              <a:buSzPts val="2000"/>
              <a:buNone/>
              <a:defRPr sz="2000" b="0">
                <a:solidFill>
                  <a:schemeClr val="lt1"/>
                </a:solidFill>
                <a:latin typeface="Play"/>
                <a:ea typeface="Play"/>
                <a:cs typeface="Play"/>
                <a:sym typeface="Play"/>
              </a:defRPr>
            </a:lvl1pPr>
            <a:lvl2pPr marL="914400" lvl="1" indent="-228600" algn="l">
              <a:lnSpc>
                <a:spcPct val="90000"/>
              </a:lnSpc>
              <a:spcBef>
                <a:spcPts val="0"/>
              </a:spcBef>
              <a:spcAft>
                <a:spcPts val="0"/>
              </a:spcAft>
              <a:buClr>
                <a:srgbClr val="232F3E"/>
              </a:buClr>
              <a:buSzPts val="2000"/>
              <a:buNone/>
              <a:defRPr sz="2000" b="1"/>
            </a:lvl2pPr>
            <a:lvl3pPr marL="1371600" lvl="2" indent="-228600" algn="l">
              <a:lnSpc>
                <a:spcPct val="90000"/>
              </a:lnSpc>
              <a:spcBef>
                <a:spcPts val="1200"/>
              </a:spcBef>
              <a:spcAft>
                <a:spcPts val="0"/>
              </a:spcAft>
              <a:buClr>
                <a:srgbClr val="232F3E"/>
              </a:buClr>
              <a:buSzPts val="1800"/>
              <a:buNone/>
              <a:defRPr sz="1800" b="1"/>
            </a:lvl3pPr>
            <a:lvl4pPr marL="1828800" lvl="3" indent="-228600" algn="l">
              <a:lnSpc>
                <a:spcPct val="90000"/>
              </a:lnSpc>
              <a:spcBef>
                <a:spcPts val="1200"/>
              </a:spcBef>
              <a:spcAft>
                <a:spcPts val="0"/>
              </a:spcAft>
              <a:buClr>
                <a:srgbClr val="232F3E"/>
              </a:buClr>
              <a:buSzPts val="1600"/>
              <a:buNone/>
              <a:defRPr sz="1600" b="1"/>
            </a:lvl4pPr>
            <a:lvl5pPr marL="2286000" lvl="4" indent="-228600" algn="l">
              <a:lnSpc>
                <a:spcPct val="90000"/>
              </a:lnSpc>
              <a:spcBef>
                <a:spcPts val="1200"/>
              </a:spcBef>
              <a:spcAft>
                <a:spcPts val="0"/>
              </a:spcAft>
              <a:buClr>
                <a:srgbClr val="232F3E"/>
              </a:buClr>
              <a:buSzPts val="1600"/>
              <a:buNone/>
              <a:defRPr sz="1600" b="1"/>
            </a:lvl5pPr>
            <a:lvl6pPr marL="2743200" lvl="5" indent="-228600" algn="l">
              <a:lnSpc>
                <a:spcPct val="90000"/>
              </a:lnSpc>
              <a:spcBef>
                <a:spcPts val="12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86" name="Google Shape;186;p27"/>
          <p:cNvSpPr txBox="1">
            <a:spLocks noGrp="1"/>
          </p:cNvSpPr>
          <p:nvPr>
            <p:ph type="body" idx="3"/>
          </p:nvPr>
        </p:nvSpPr>
        <p:spPr>
          <a:xfrm>
            <a:off x="4956048" y="2286000"/>
            <a:ext cx="2286000" cy="22860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0"/>
              </a:spcBef>
              <a:spcAft>
                <a:spcPts val="0"/>
              </a:spcAft>
              <a:buClr>
                <a:schemeClr val="dk2"/>
              </a:buClr>
              <a:buSzPts val="2000"/>
              <a:buNone/>
              <a:defRPr sz="2000">
                <a:solidFill>
                  <a:schemeClr val="dk2"/>
                </a:solidFill>
                <a:latin typeface="Play"/>
                <a:ea typeface="Play"/>
                <a:cs typeface="Play"/>
                <a:sym typeface="Play"/>
              </a:defRPr>
            </a:lvl1pPr>
            <a:lvl2pPr marL="914400" lvl="1" indent="-342900" algn="l">
              <a:lnSpc>
                <a:spcPct val="90000"/>
              </a:lnSpc>
              <a:spcBef>
                <a:spcPts val="120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7" name="Google Shape;187;p27"/>
          <p:cNvSpPr txBox="1">
            <a:spLocks noGrp="1"/>
          </p:cNvSpPr>
          <p:nvPr>
            <p:ph type="body" idx="4"/>
          </p:nvPr>
        </p:nvSpPr>
        <p:spPr>
          <a:xfrm>
            <a:off x="4224528" y="4663440"/>
            <a:ext cx="3749040" cy="440329"/>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Clr>
                <a:schemeClr val="lt1"/>
              </a:buClr>
              <a:buSzPts val="2000"/>
              <a:buNone/>
              <a:defRPr sz="2000" b="0">
                <a:solidFill>
                  <a:schemeClr val="lt1"/>
                </a:solidFill>
                <a:latin typeface="Play"/>
                <a:ea typeface="Play"/>
                <a:cs typeface="Play"/>
                <a:sym typeface="Play"/>
              </a:defRPr>
            </a:lvl1pPr>
            <a:lvl2pPr marL="914400" lvl="1" indent="-228600" algn="l">
              <a:lnSpc>
                <a:spcPct val="90000"/>
              </a:lnSpc>
              <a:spcBef>
                <a:spcPts val="0"/>
              </a:spcBef>
              <a:spcAft>
                <a:spcPts val="0"/>
              </a:spcAft>
              <a:buClr>
                <a:srgbClr val="232F3E"/>
              </a:buClr>
              <a:buSzPts val="2000"/>
              <a:buNone/>
              <a:defRPr sz="2000" b="1"/>
            </a:lvl2pPr>
            <a:lvl3pPr marL="1371600" lvl="2" indent="-228600" algn="l">
              <a:lnSpc>
                <a:spcPct val="90000"/>
              </a:lnSpc>
              <a:spcBef>
                <a:spcPts val="1200"/>
              </a:spcBef>
              <a:spcAft>
                <a:spcPts val="0"/>
              </a:spcAft>
              <a:buClr>
                <a:srgbClr val="232F3E"/>
              </a:buClr>
              <a:buSzPts val="1800"/>
              <a:buNone/>
              <a:defRPr sz="1800" b="1"/>
            </a:lvl3pPr>
            <a:lvl4pPr marL="1828800" lvl="3" indent="-228600" algn="l">
              <a:lnSpc>
                <a:spcPct val="90000"/>
              </a:lnSpc>
              <a:spcBef>
                <a:spcPts val="1200"/>
              </a:spcBef>
              <a:spcAft>
                <a:spcPts val="0"/>
              </a:spcAft>
              <a:buClr>
                <a:srgbClr val="232F3E"/>
              </a:buClr>
              <a:buSzPts val="1600"/>
              <a:buNone/>
              <a:defRPr sz="1600" b="1"/>
            </a:lvl4pPr>
            <a:lvl5pPr marL="2286000" lvl="4" indent="-228600" algn="l">
              <a:lnSpc>
                <a:spcPct val="90000"/>
              </a:lnSpc>
              <a:spcBef>
                <a:spcPts val="1200"/>
              </a:spcBef>
              <a:spcAft>
                <a:spcPts val="0"/>
              </a:spcAft>
              <a:buClr>
                <a:srgbClr val="232F3E"/>
              </a:buClr>
              <a:buSzPts val="1600"/>
              <a:buNone/>
              <a:defRPr sz="1600" b="1"/>
            </a:lvl5pPr>
            <a:lvl6pPr marL="2743200" lvl="5" indent="-228600" algn="l">
              <a:lnSpc>
                <a:spcPct val="90000"/>
              </a:lnSpc>
              <a:spcBef>
                <a:spcPts val="12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88" name="Google Shape;188;p27"/>
          <p:cNvSpPr txBox="1">
            <a:spLocks noGrp="1"/>
          </p:cNvSpPr>
          <p:nvPr>
            <p:ph type="body" idx="5"/>
          </p:nvPr>
        </p:nvSpPr>
        <p:spPr>
          <a:xfrm>
            <a:off x="8814816" y="2286000"/>
            <a:ext cx="2286000" cy="22860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0"/>
              </a:spcBef>
              <a:spcAft>
                <a:spcPts val="0"/>
              </a:spcAft>
              <a:buClr>
                <a:schemeClr val="dk2"/>
              </a:buClr>
              <a:buSzPts val="2000"/>
              <a:buNone/>
              <a:defRPr sz="2000">
                <a:solidFill>
                  <a:schemeClr val="dk2"/>
                </a:solidFill>
                <a:latin typeface="Play"/>
                <a:ea typeface="Play"/>
                <a:cs typeface="Play"/>
                <a:sym typeface="Play"/>
              </a:defRPr>
            </a:lvl1pPr>
            <a:lvl2pPr marL="914400" lvl="1" indent="-342900" algn="l">
              <a:lnSpc>
                <a:spcPct val="90000"/>
              </a:lnSpc>
              <a:spcBef>
                <a:spcPts val="120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9" name="Google Shape;189;p27"/>
          <p:cNvSpPr txBox="1">
            <a:spLocks noGrp="1"/>
          </p:cNvSpPr>
          <p:nvPr>
            <p:ph type="body" idx="6"/>
          </p:nvPr>
        </p:nvSpPr>
        <p:spPr>
          <a:xfrm>
            <a:off x="8083296" y="4663440"/>
            <a:ext cx="3749040" cy="440329"/>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Clr>
                <a:schemeClr val="lt1"/>
              </a:buClr>
              <a:buSzPts val="2000"/>
              <a:buNone/>
              <a:defRPr sz="2000" b="0">
                <a:solidFill>
                  <a:schemeClr val="lt1"/>
                </a:solidFill>
                <a:latin typeface="Play"/>
                <a:ea typeface="Play"/>
                <a:cs typeface="Play"/>
                <a:sym typeface="Play"/>
              </a:defRPr>
            </a:lvl1pPr>
            <a:lvl2pPr marL="914400" lvl="1" indent="-228600" algn="l">
              <a:lnSpc>
                <a:spcPct val="90000"/>
              </a:lnSpc>
              <a:spcBef>
                <a:spcPts val="0"/>
              </a:spcBef>
              <a:spcAft>
                <a:spcPts val="0"/>
              </a:spcAft>
              <a:buClr>
                <a:srgbClr val="232F3E"/>
              </a:buClr>
              <a:buSzPts val="2000"/>
              <a:buNone/>
              <a:defRPr sz="2000" b="1"/>
            </a:lvl2pPr>
            <a:lvl3pPr marL="1371600" lvl="2" indent="-228600" algn="l">
              <a:lnSpc>
                <a:spcPct val="90000"/>
              </a:lnSpc>
              <a:spcBef>
                <a:spcPts val="1200"/>
              </a:spcBef>
              <a:spcAft>
                <a:spcPts val="0"/>
              </a:spcAft>
              <a:buClr>
                <a:srgbClr val="232F3E"/>
              </a:buClr>
              <a:buSzPts val="1800"/>
              <a:buNone/>
              <a:defRPr sz="1800" b="1"/>
            </a:lvl3pPr>
            <a:lvl4pPr marL="1828800" lvl="3" indent="-228600" algn="l">
              <a:lnSpc>
                <a:spcPct val="90000"/>
              </a:lnSpc>
              <a:spcBef>
                <a:spcPts val="1200"/>
              </a:spcBef>
              <a:spcAft>
                <a:spcPts val="0"/>
              </a:spcAft>
              <a:buClr>
                <a:srgbClr val="232F3E"/>
              </a:buClr>
              <a:buSzPts val="1600"/>
              <a:buNone/>
              <a:defRPr sz="1600" b="1"/>
            </a:lvl4pPr>
            <a:lvl5pPr marL="2286000" lvl="4" indent="-228600" algn="l">
              <a:lnSpc>
                <a:spcPct val="90000"/>
              </a:lnSpc>
              <a:spcBef>
                <a:spcPts val="1200"/>
              </a:spcBef>
              <a:spcAft>
                <a:spcPts val="0"/>
              </a:spcAft>
              <a:buClr>
                <a:srgbClr val="232F3E"/>
              </a:buClr>
              <a:buSzPts val="1600"/>
              <a:buNone/>
              <a:defRPr sz="1600" b="1"/>
            </a:lvl5pPr>
            <a:lvl6pPr marL="2743200" lvl="5" indent="-228600" algn="l">
              <a:lnSpc>
                <a:spcPct val="90000"/>
              </a:lnSpc>
              <a:spcBef>
                <a:spcPts val="12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3 Pictures, and 3 Text Columns">
  <p:cSld name="Title, 3 Pictures, and 3 Text Columns">
    <p:bg>
      <p:bgPr>
        <a:solidFill>
          <a:schemeClr val="lt1"/>
        </a:solidFill>
        <a:effectLst/>
      </p:bgPr>
    </p:bg>
    <p:spTree>
      <p:nvGrpSpPr>
        <p:cNvPr id="1" name="Shape 190"/>
        <p:cNvGrpSpPr/>
        <p:nvPr/>
      </p:nvGrpSpPr>
      <p:grpSpPr>
        <a:xfrm>
          <a:off x="0" y="0"/>
          <a:ext cx="0" cy="0"/>
          <a:chOff x="0" y="0"/>
          <a:chExt cx="0" cy="0"/>
        </a:xfrm>
      </p:grpSpPr>
      <p:sp>
        <p:nvSpPr>
          <p:cNvPr id="191" name="Google Shape;191;p28"/>
          <p:cNvSpPr txBox="1">
            <a:spLocks noGrp="1"/>
          </p:cNvSpPr>
          <p:nvPr>
            <p:ph type="sldNum" idx="12"/>
          </p:nvPr>
        </p:nvSpPr>
        <p:spPr>
          <a:xfrm>
            <a:off x="11347704" y="6446520"/>
            <a:ext cx="484632" cy="228600"/>
          </a:xfrm>
          <a:prstGeom prst="rect">
            <a:avLst/>
          </a:prstGeom>
          <a:noFill/>
          <a:ln>
            <a:noFill/>
          </a:ln>
        </p:spPr>
        <p:txBody>
          <a:bodyPr spcFirstLastPara="1" wrap="square" lIns="0" tIns="0" rIns="0" bIns="0" anchor="ctr" anchorCtr="0">
            <a:noAutofit/>
          </a:bodyPr>
          <a:lstStyle>
            <a:lvl1pPr marL="0" lvl="0" indent="0" algn="r">
              <a:spcBef>
                <a:spcPts val="0"/>
              </a:spcBef>
              <a:buNone/>
              <a:defRPr sz="1200" b="0" i="0" u="none" strike="noStrike" cap="none">
                <a:solidFill>
                  <a:srgbClr val="232F3E"/>
                </a:solidFill>
                <a:latin typeface="Play"/>
                <a:ea typeface="Play"/>
                <a:cs typeface="Play"/>
                <a:sym typeface="Play"/>
              </a:defRPr>
            </a:lvl1pPr>
            <a:lvl2pPr marL="0" lvl="1" indent="0" algn="r">
              <a:spcBef>
                <a:spcPts val="0"/>
              </a:spcBef>
              <a:buNone/>
              <a:defRPr sz="1200" b="0" i="0" u="none" strike="noStrike" cap="none">
                <a:solidFill>
                  <a:srgbClr val="232F3E"/>
                </a:solidFill>
                <a:latin typeface="Play"/>
                <a:ea typeface="Play"/>
                <a:cs typeface="Play"/>
                <a:sym typeface="Play"/>
              </a:defRPr>
            </a:lvl2pPr>
            <a:lvl3pPr marL="0" lvl="2" indent="0" algn="r">
              <a:spcBef>
                <a:spcPts val="0"/>
              </a:spcBef>
              <a:buNone/>
              <a:defRPr sz="1200" b="0" i="0" u="none" strike="noStrike" cap="none">
                <a:solidFill>
                  <a:srgbClr val="232F3E"/>
                </a:solidFill>
                <a:latin typeface="Play"/>
                <a:ea typeface="Play"/>
                <a:cs typeface="Play"/>
                <a:sym typeface="Play"/>
              </a:defRPr>
            </a:lvl3pPr>
            <a:lvl4pPr marL="0" lvl="3" indent="0" algn="r">
              <a:spcBef>
                <a:spcPts val="0"/>
              </a:spcBef>
              <a:buNone/>
              <a:defRPr sz="1200" b="0" i="0" u="none" strike="noStrike" cap="none">
                <a:solidFill>
                  <a:srgbClr val="232F3E"/>
                </a:solidFill>
                <a:latin typeface="Play"/>
                <a:ea typeface="Play"/>
                <a:cs typeface="Play"/>
                <a:sym typeface="Play"/>
              </a:defRPr>
            </a:lvl4pPr>
            <a:lvl5pPr marL="0" lvl="4" indent="0" algn="r">
              <a:spcBef>
                <a:spcPts val="0"/>
              </a:spcBef>
              <a:buNone/>
              <a:defRPr sz="1200" b="0" i="0" u="none" strike="noStrike" cap="none">
                <a:solidFill>
                  <a:srgbClr val="232F3E"/>
                </a:solidFill>
                <a:latin typeface="Play"/>
                <a:ea typeface="Play"/>
                <a:cs typeface="Play"/>
                <a:sym typeface="Play"/>
              </a:defRPr>
            </a:lvl5pPr>
            <a:lvl6pPr marL="0" lvl="5" indent="0" algn="r">
              <a:spcBef>
                <a:spcPts val="0"/>
              </a:spcBef>
              <a:buNone/>
              <a:defRPr sz="1200" b="0" i="0" u="none" strike="noStrike" cap="none">
                <a:solidFill>
                  <a:srgbClr val="232F3E"/>
                </a:solidFill>
                <a:latin typeface="Play"/>
                <a:ea typeface="Play"/>
                <a:cs typeface="Play"/>
                <a:sym typeface="Play"/>
              </a:defRPr>
            </a:lvl6pPr>
            <a:lvl7pPr marL="0" lvl="6" indent="0" algn="r">
              <a:spcBef>
                <a:spcPts val="0"/>
              </a:spcBef>
              <a:buNone/>
              <a:defRPr sz="1200" b="0" i="0" u="none" strike="noStrike" cap="none">
                <a:solidFill>
                  <a:srgbClr val="232F3E"/>
                </a:solidFill>
                <a:latin typeface="Play"/>
                <a:ea typeface="Play"/>
                <a:cs typeface="Play"/>
                <a:sym typeface="Play"/>
              </a:defRPr>
            </a:lvl7pPr>
            <a:lvl8pPr marL="0" lvl="7" indent="0" algn="r">
              <a:spcBef>
                <a:spcPts val="0"/>
              </a:spcBef>
              <a:buNone/>
              <a:defRPr sz="1200" b="0" i="0" u="none" strike="noStrike" cap="none">
                <a:solidFill>
                  <a:srgbClr val="232F3E"/>
                </a:solidFill>
                <a:latin typeface="Play"/>
                <a:ea typeface="Play"/>
                <a:cs typeface="Play"/>
                <a:sym typeface="Play"/>
              </a:defRPr>
            </a:lvl8pPr>
            <a:lvl9pPr marL="0" lvl="8" indent="0" algn="r">
              <a:spcBef>
                <a:spcPts val="0"/>
              </a:spcBef>
              <a:buNone/>
              <a:defRPr sz="1200" b="0" i="0" u="none" strike="noStrike" cap="none">
                <a:solidFill>
                  <a:srgbClr val="232F3E"/>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
        <p:nvSpPr>
          <p:cNvPr id="192" name="Google Shape;192;p28"/>
          <p:cNvSpPr txBox="1">
            <a:spLocks noGrp="1"/>
          </p:cNvSpPr>
          <p:nvPr>
            <p:ph type="title"/>
          </p:nvPr>
        </p:nvSpPr>
        <p:spPr>
          <a:xfrm>
            <a:off x="365760" y="301752"/>
            <a:ext cx="11466576" cy="73131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93" name="Google Shape;193;p28"/>
          <p:cNvPicPr preferRelativeResize="0"/>
          <p:nvPr/>
        </p:nvPicPr>
        <p:blipFill rotWithShape="1">
          <a:blip r:embed="rId2">
            <a:alphaModFix/>
          </a:blip>
          <a:srcRect/>
          <a:stretch/>
        </p:blipFill>
        <p:spPr>
          <a:xfrm>
            <a:off x="365759" y="1028377"/>
            <a:ext cx="11484864" cy="45720"/>
          </a:xfrm>
          <a:prstGeom prst="rect">
            <a:avLst/>
          </a:prstGeom>
          <a:noFill/>
          <a:ln>
            <a:noFill/>
          </a:ln>
        </p:spPr>
      </p:pic>
      <p:sp>
        <p:nvSpPr>
          <p:cNvPr id="194" name="Google Shape;194;p28"/>
          <p:cNvSpPr>
            <a:spLocks noGrp="1"/>
          </p:cNvSpPr>
          <p:nvPr>
            <p:ph type="pic" idx="2"/>
          </p:nvPr>
        </p:nvSpPr>
        <p:spPr>
          <a:xfrm>
            <a:off x="1097280" y="2286000"/>
            <a:ext cx="2286000" cy="2286000"/>
          </a:xfrm>
          <a:prstGeom prst="rect">
            <a:avLst/>
          </a:prstGeom>
          <a:noFill/>
          <a:ln>
            <a:noFill/>
          </a:ln>
        </p:spPr>
      </p:sp>
      <p:sp>
        <p:nvSpPr>
          <p:cNvPr id="195" name="Google Shape;195;p28"/>
          <p:cNvSpPr txBox="1">
            <a:spLocks noGrp="1"/>
          </p:cNvSpPr>
          <p:nvPr>
            <p:ph type="body" idx="1"/>
          </p:nvPr>
        </p:nvSpPr>
        <p:spPr>
          <a:xfrm>
            <a:off x="365760" y="4663440"/>
            <a:ext cx="3749040" cy="178308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rgbClr val="232F3E"/>
              </a:buClr>
              <a:buSzPts val="2400"/>
              <a:buNone/>
              <a:defRPr sz="2400" b="0">
                <a:solidFill>
                  <a:srgbClr val="232F3E"/>
                </a:solidFill>
                <a:latin typeface="Play"/>
                <a:ea typeface="Play"/>
                <a:cs typeface="Play"/>
                <a:sym typeface="Play"/>
              </a:defRPr>
            </a:lvl1pPr>
            <a:lvl2pPr marL="914400" lvl="1" indent="-228600" algn="l">
              <a:lnSpc>
                <a:spcPct val="90000"/>
              </a:lnSpc>
              <a:spcBef>
                <a:spcPts val="0"/>
              </a:spcBef>
              <a:spcAft>
                <a:spcPts val="0"/>
              </a:spcAft>
              <a:buClr>
                <a:srgbClr val="232F3E"/>
              </a:buClr>
              <a:buSzPts val="2000"/>
              <a:buNone/>
              <a:defRPr sz="2000" b="1"/>
            </a:lvl2pPr>
            <a:lvl3pPr marL="1371600" lvl="2" indent="-228600" algn="l">
              <a:lnSpc>
                <a:spcPct val="90000"/>
              </a:lnSpc>
              <a:spcBef>
                <a:spcPts val="1200"/>
              </a:spcBef>
              <a:spcAft>
                <a:spcPts val="0"/>
              </a:spcAft>
              <a:buClr>
                <a:srgbClr val="232F3E"/>
              </a:buClr>
              <a:buSzPts val="1800"/>
              <a:buNone/>
              <a:defRPr sz="1800" b="1"/>
            </a:lvl3pPr>
            <a:lvl4pPr marL="1828800" lvl="3" indent="-228600" algn="l">
              <a:lnSpc>
                <a:spcPct val="90000"/>
              </a:lnSpc>
              <a:spcBef>
                <a:spcPts val="1200"/>
              </a:spcBef>
              <a:spcAft>
                <a:spcPts val="0"/>
              </a:spcAft>
              <a:buClr>
                <a:srgbClr val="232F3E"/>
              </a:buClr>
              <a:buSzPts val="1600"/>
              <a:buNone/>
              <a:defRPr sz="1600" b="1"/>
            </a:lvl4pPr>
            <a:lvl5pPr marL="2286000" lvl="4" indent="-228600" algn="l">
              <a:lnSpc>
                <a:spcPct val="90000"/>
              </a:lnSpc>
              <a:spcBef>
                <a:spcPts val="1200"/>
              </a:spcBef>
              <a:spcAft>
                <a:spcPts val="0"/>
              </a:spcAft>
              <a:buClr>
                <a:srgbClr val="232F3E"/>
              </a:buClr>
              <a:buSzPts val="1600"/>
              <a:buNone/>
              <a:defRPr sz="1600" b="1"/>
            </a:lvl5pPr>
            <a:lvl6pPr marL="2743200" lvl="5" indent="-228600" algn="l">
              <a:lnSpc>
                <a:spcPct val="90000"/>
              </a:lnSpc>
              <a:spcBef>
                <a:spcPts val="12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96" name="Google Shape;196;p28"/>
          <p:cNvSpPr>
            <a:spLocks noGrp="1"/>
          </p:cNvSpPr>
          <p:nvPr>
            <p:ph type="pic" idx="3"/>
          </p:nvPr>
        </p:nvSpPr>
        <p:spPr>
          <a:xfrm>
            <a:off x="4956048" y="2286000"/>
            <a:ext cx="2286000" cy="2286000"/>
          </a:xfrm>
          <a:prstGeom prst="rect">
            <a:avLst/>
          </a:prstGeom>
          <a:noFill/>
          <a:ln>
            <a:noFill/>
          </a:ln>
        </p:spPr>
      </p:sp>
      <p:sp>
        <p:nvSpPr>
          <p:cNvPr id="197" name="Google Shape;197;p28"/>
          <p:cNvSpPr txBox="1">
            <a:spLocks noGrp="1"/>
          </p:cNvSpPr>
          <p:nvPr>
            <p:ph type="body" idx="4"/>
          </p:nvPr>
        </p:nvSpPr>
        <p:spPr>
          <a:xfrm>
            <a:off x="4224528" y="4663440"/>
            <a:ext cx="3749040" cy="178308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rgbClr val="232F3E"/>
              </a:buClr>
              <a:buSzPts val="2400"/>
              <a:buNone/>
              <a:defRPr sz="2400" b="0">
                <a:solidFill>
                  <a:srgbClr val="232F3E"/>
                </a:solidFill>
                <a:latin typeface="Play"/>
                <a:ea typeface="Play"/>
                <a:cs typeface="Play"/>
                <a:sym typeface="Play"/>
              </a:defRPr>
            </a:lvl1pPr>
            <a:lvl2pPr marL="914400" lvl="1" indent="-228600" algn="l">
              <a:lnSpc>
                <a:spcPct val="90000"/>
              </a:lnSpc>
              <a:spcBef>
                <a:spcPts val="0"/>
              </a:spcBef>
              <a:spcAft>
                <a:spcPts val="0"/>
              </a:spcAft>
              <a:buClr>
                <a:srgbClr val="232F3E"/>
              </a:buClr>
              <a:buSzPts val="2000"/>
              <a:buNone/>
              <a:defRPr sz="2000" b="1"/>
            </a:lvl2pPr>
            <a:lvl3pPr marL="1371600" lvl="2" indent="-228600" algn="l">
              <a:lnSpc>
                <a:spcPct val="90000"/>
              </a:lnSpc>
              <a:spcBef>
                <a:spcPts val="1200"/>
              </a:spcBef>
              <a:spcAft>
                <a:spcPts val="0"/>
              </a:spcAft>
              <a:buClr>
                <a:srgbClr val="232F3E"/>
              </a:buClr>
              <a:buSzPts val="1800"/>
              <a:buNone/>
              <a:defRPr sz="1800" b="1"/>
            </a:lvl3pPr>
            <a:lvl4pPr marL="1828800" lvl="3" indent="-228600" algn="l">
              <a:lnSpc>
                <a:spcPct val="90000"/>
              </a:lnSpc>
              <a:spcBef>
                <a:spcPts val="1200"/>
              </a:spcBef>
              <a:spcAft>
                <a:spcPts val="0"/>
              </a:spcAft>
              <a:buClr>
                <a:srgbClr val="232F3E"/>
              </a:buClr>
              <a:buSzPts val="1600"/>
              <a:buNone/>
              <a:defRPr sz="1600" b="1"/>
            </a:lvl4pPr>
            <a:lvl5pPr marL="2286000" lvl="4" indent="-228600" algn="l">
              <a:lnSpc>
                <a:spcPct val="90000"/>
              </a:lnSpc>
              <a:spcBef>
                <a:spcPts val="1200"/>
              </a:spcBef>
              <a:spcAft>
                <a:spcPts val="0"/>
              </a:spcAft>
              <a:buClr>
                <a:srgbClr val="232F3E"/>
              </a:buClr>
              <a:buSzPts val="1600"/>
              <a:buNone/>
              <a:defRPr sz="1600" b="1"/>
            </a:lvl5pPr>
            <a:lvl6pPr marL="2743200" lvl="5" indent="-228600" algn="l">
              <a:lnSpc>
                <a:spcPct val="90000"/>
              </a:lnSpc>
              <a:spcBef>
                <a:spcPts val="12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98" name="Google Shape;198;p28"/>
          <p:cNvSpPr>
            <a:spLocks noGrp="1"/>
          </p:cNvSpPr>
          <p:nvPr>
            <p:ph type="pic" idx="5"/>
          </p:nvPr>
        </p:nvSpPr>
        <p:spPr>
          <a:xfrm>
            <a:off x="8814816" y="2286000"/>
            <a:ext cx="2286000" cy="2286000"/>
          </a:xfrm>
          <a:prstGeom prst="rect">
            <a:avLst/>
          </a:prstGeom>
          <a:noFill/>
          <a:ln>
            <a:noFill/>
          </a:ln>
        </p:spPr>
      </p:sp>
      <p:sp>
        <p:nvSpPr>
          <p:cNvPr id="199" name="Google Shape;199;p28"/>
          <p:cNvSpPr txBox="1">
            <a:spLocks noGrp="1"/>
          </p:cNvSpPr>
          <p:nvPr>
            <p:ph type="body" idx="6"/>
          </p:nvPr>
        </p:nvSpPr>
        <p:spPr>
          <a:xfrm>
            <a:off x="8083296" y="4663440"/>
            <a:ext cx="3749040" cy="178308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rgbClr val="232F3E"/>
              </a:buClr>
              <a:buSzPts val="2400"/>
              <a:buNone/>
              <a:defRPr sz="2400" b="0">
                <a:solidFill>
                  <a:srgbClr val="232F3E"/>
                </a:solidFill>
                <a:latin typeface="Play"/>
                <a:ea typeface="Play"/>
                <a:cs typeface="Play"/>
                <a:sym typeface="Play"/>
              </a:defRPr>
            </a:lvl1pPr>
            <a:lvl2pPr marL="914400" lvl="1" indent="-228600" algn="l">
              <a:lnSpc>
                <a:spcPct val="90000"/>
              </a:lnSpc>
              <a:spcBef>
                <a:spcPts val="0"/>
              </a:spcBef>
              <a:spcAft>
                <a:spcPts val="0"/>
              </a:spcAft>
              <a:buClr>
                <a:srgbClr val="232F3E"/>
              </a:buClr>
              <a:buSzPts val="2000"/>
              <a:buNone/>
              <a:defRPr sz="2000" b="1"/>
            </a:lvl2pPr>
            <a:lvl3pPr marL="1371600" lvl="2" indent="-228600" algn="l">
              <a:lnSpc>
                <a:spcPct val="90000"/>
              </a:lnSpc>
              <a:spcBef>
                <a:spcPts val="1200"/>
              </a:spcBef>
              <a:spcAft>
                <a:spcPts val="0"/>
              </a:spcAft>
              <a:buClr>
                <a:srgbClr val="232F3E"/>
              </a:buClr>
              <a:buSzPts val="1800"/>
              <a:buNone/>
              <a:defRPr sz="1800" b="1"/>
            </a:lvl3pPr>
            <a:lvl4pPr marL="1828800" lvl="3" indent="-228600" algn="l">
              <a:lnSpc>
                <a:spcPct val="90000"/>
              </a:lnSpc>
              <a:spcBef>
                <a:spcPts val="1200"/>
              </a:spcBef>
              <a:spcAft>
                <a:spcPts val="0"/>
              </a:spcAft>
              <a:buClr>
                <a:srgbClr val="232F3E"/>
              </a:buClr>
              <a:buSzPts val="1600"/>
              <a:buNone/>
              <a:defRPr sz="1600" b="1"/>
            </a:lvl4pPr>
            <a:lvl5pPr marL="2286000" lvl="4" indent="-228600" algn="l">
              <a:lnSpc>
                <a:spcPct val="90000"/>
              </a:lnSpc>
              <a:spcBef>
                <a:spcPts val="1200"/>
              </a:spcBef>
              <a:spcAft>
                <a:spcPts val="0"/>
              </a:spcAft>
              <a:buClr>
                <a:srgbClr val="232F3E"/>
              </a:buClr>
              <a:buSzPts val="1600"/>
              <a:buNone/>
              <a:defRPr sz="1600" b="1"/>
            </a:lvl5pPr>
            <a:lvl6pPr marL="2743200" lvl="5" indent="-228600" algn="l">
              <a:lnSpc>
                <a:spcPct val="90000"/>
              </a:lnSpc>
              <a:spcBef>
                <a:spcPts val="12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Header, 3 Pictures, and 3 Text Labels">
  <p:cSld name="Title, Header, 3 Pictures, and 3 Text Labels">
    <p:bg>
      <p:bgPr>
        <a:solidFill>
          <a:schemeClr val="lt1"/>
        </a:solidFill>
        <a:effectLst/>
      </p:bgPr>
    </p:bg>
    <p:spTree>
      <p:nvGrpSpPr>
        <p:cNvPr id="1" name="Shape 200"/>
        <p:cNvGrpSpPr/>
        <p:nvPr/>
      </p:nvGrpSpPr>
      <p:grpSpPr>
        <a:xfrm>
          <a:off x="0" y="0"/>
          <a:ext cx="0" cy="0"/>
          <a:chOff x="0" y="0"/>
          <a:chExt cx="0" cy="0"/>
        </a:xfrm>
      </p:grpSpPr>
      <p:sp>
        <p:nvSpPr>
          <p:cNvPr id="201" name="Google Shape;201;p29"/>
          <p:cNvSpPr txBox="1">
            <a:spLocks noGrp="1"/>
          </p:cNvSpPr>
          <p:nvPr>
            <p:ph type="sldNum" idx="12"/>
          </p:nvPr>
        </p:nvSpPr>
        <p:spPr>
          <a:xfrm>
            <a:off x="11347704" y="6446520"/>
            <a:ext cx="484632" cy="228600"/>
          </a:xfrm>
          <a:prstGeom prst="rect">
            <a:avLst/>
          </a:prstGeom>
          <a:noFill/>
          <a:ln>
            <a:noFill/>
          </a:ln>
        </p:spPr>
        <p:txBody>
          <a:bodyPr spcFirstLastPara="1" wrap="square" lIns="0" tIns="0" rIns="0" bIns="0" anchor="ctr" anchorCtr="0">
            <a:noAutofit/>
          </a:bodyPr>
          <a:lstStyle>
            <a:lvl1pPr marL="0" lvl="0" indent="0" algn="r">
              <a:spcBef>
                <a:spcPts val="0"/>
              </a:spcBef>
              <a:buNone/>
              <a:defRPr sz="1200" b="0" i="0" u="none" strike="noStrike" cap="none">
                <a:solidFill>
                  <a:srgbClr val="232F3E"/>
                </a:solidFill>
                <a:latin typeface="Play"/>
                <a:ea typeface="Play"/>
                <a:cs typeface="Play"/>
                <a:sym typeface="Play"/>
              </a:defRPr>
            </a:lvl1pPr>
            <a:lvl2pPr marL="0" lvl="1" indent="0" algn="r">
              <a:spcBef>
                <a:spcPts val="0"/>
              </a:spcBef>
              <a:buNone/>
              <a:defRPr sz="1200" b="0" i="0" u="none" strike="noStrike" cap="none">
                <a:solidFill>
                  <a:srgbClr val="232F3E"/>
                </a:solidFill>
                <a:latin typeface="Play"/>
                <a:ea typeface="Play"/>
                <a:cs typeface="Play"/>
                <a:sym typeface="Play"/>
              </a:defRPr>
            </a:lvl2pPr>
            <a:lvl3pPr marL="0" lvl="2" indent="0" algn="r">
              <a:spcBef>
                <a:spcPts val="0"/>
              </a:spcBef>
              <a:buNone/>
              <a:defRPr sz="1200" b="0" i="0" u="none" strike="noStrike" cap="none">
                <a:solidFill>
                  <a:srgbClr val="232F3E"/>
                </a:solidFill>
                <a:latin typeface="Play"/>
                <a:ea typeface="Play"/>
                <a:cs typeface="Play"/>
                <a:sym typeface="Play"/>
              </a:defRPr>
            </a:lvl3pPr>
            <a:lvl4pPr marL="0" lvl="3" indent="0" algn="r">
              <a:spcBef>
                <a:spcPts val="0"/>
              </a:spcBef>
              <a:buNone/>
              <a:defRPr sz="1200" b="0" i="0" u="none" strike="noStrike" cap="none">
                <a:solidFill>
                  <a:srgbClr val="232F3E"/>
                </a:solidFill>
                <a:latin typeface="Play"/>
                <a:ea typeface="Play"/>
                <a:cs typeface="Play"/>
                <a:sym typeface="Play"/>
              </a:defRPr>
            </a:lvl4pPr>
            <a:lvl5pPr marL="0" lvl="4" indent="0" algn="r">
              <a:spcBef>
                <a:spcPts val="0"/>
              </a:spcBef>
              <a:buNone/>
              <a:defRPr sz="1200" b="0" i="0" u="none" strike="noStrike" cap="none">
                <a:solidFill>
                  <a:srgbClr val="232F3E"/>
                </a:solidFill>
                <a:latin typeface="Play"/>
                <a:ea typeface="Play"/>
                <a:cs typeface="Play"/>
                <a:sym typeface="Play"/>
              </a:defRPr>
            </a:lvl5pPr>
            <a:lvl6pPr marL="0" lvl="5" indent="0" algn="r">
              <a:spcBef>
                <a:spcPts val="0"/>
              </a:spcBef>
              <a:buNone/>
              <a:defRPr sz="1200" b="0" i="0" u="none" strike="noStrike" cap="none">
                <a:solidFill>
                  <a:srgbClr val="232F3E"/>
                </a:solidFill>
                <a:latin typeface="Play"/>
                <a:ea typeface="Play"/>
                <a:cs typeface="Play"/>
                <a:sym typeface="Play"/>
              </a:defRPr>
            </a:lvl6pPr>
            <a:lvl7pPr marL="0" lvl="6" indent="0" algn="r">
              <a:spcBef>
                <a:spcPts val="0"/>
              </a:spcBef>
              <a:buNone/>
              <a:defRPr sz="1200" b="0" i="0" u="none" strike="noStrike" cap="none">
                <a:solidFill>
                  <a:srgbClr val="232F3E"/>
                </a:solidFill>
                <a:latin typeface="Play"/>
                <a:ea typeface="Play"/>
                <a:cs typeface="Play"/>
                <a:sym typeface="Play"/>
              </a:defRPr>
            </a:lvl7pPr>
            <a:lvl8pPr marL="0" lvl="7" indent="0" algn="r">
              <a:spcBef>
                <a:spcPts val="0"/>
              </a:spcBef>
              <a:buNone/>
              <a:defRPr sz="1200" b="0" i="0" u="none" strike="noStrike" cap="none">
                <a:solidFill>
                  <a:srgbClr val="232F3E"/>
                </a:solidFill>
                <a:latin typeface="Play"/>
                <a:ea typeface="Play"/>
                <a:cs typeface="Play"/>
                <a:sym typeface="Play"/>
              </a:defRPr>
            </a:lvl8pPr>
            <a:lvl9pPr marL="0" lvl="8" indent="0" algn="r">
              <a:spcBef>
                <a:spcPts val="0"/>
              </a:spcBef>
              <a:buNone/>
              <a:defRPr sz="1200" b="0" i="0" u="none" strike="noStrike" cap="none">
                <a:solidFill>
                  <a:srgbClr val="232F3E"/>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
        <p:nvSpPr>
          <p:cNvPr id="202" name="Google Shape;202;p29"/>
          <p:cNvSpPr txBox="1">
            <a:spLocks noGrp="1"/>
          </p:cNvSpPr>
          <p:nvPr>
            <p:ph type="title"/>
          </p:nvPr>
        </p:nvSpPr>
        <p:spPr>
          <a:xfrm>
            <a:off x="365760" y="301752"/>
            <a:ext cx="11466576" cy="73131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03" name="Google Shape;203;p29"/>
          <p:cNvPicPr preferRelativeResize="0"/>
          <p:nvPr/>
        </p:nvPicPr>
        <p:blipFill rotWithShape="1">
          <a:blip r:embed="rId2">
            <a:alphaModFix/>
          </a:blip>
          <a:srcRect/>
          <a:stretch/>
        </p:blipFill>
        <p:spPr>
          <a:xfrm>
            <a:off x="365759" y="1028377"/>
            <a:ext cx="11484864" cy="45720"/>
          </a:xfrm>
          <a:prstGeom prst="rect">
            <a:avLst/>
          </a:prstGeom>
          <a:noFill/>
          <a:ln>
            <a:noFill/>
          </a:ln>
        </p:spPr>
      </p:pic>
      <p:sp>
        <p:nvSpPr>
          <p:cNvPr id="204" name="Google Shape;204;p29"/>
          <p:cNvSpPr txBox="1">
            <a:spLocks noGrp="1"/>
          </p:cNvSpPr>
          <p:nvPr>
            <p:ph type="body" idx="1"/>
          </p:nvPr>
        </p:nvSpPr>
        <p:spPr>
          <a:xfrm>
            <a:off x="365125" y="1084263"/>
            <a:ext cx="11466576" cy="115801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0"/>
              </a:spcBef>
              <a:spcAft>
                <a:spcPts val="0"/>
              </a:spcAft>
              <a:buClr>
                <a:srgbClr val="232F3E"/>
              </a:buClr>
              <a:buSzPts val="2800"/>
              <a:buNone/>
              <a:defRPr>
                <a:solidFill>
                  <a:srgbClr val="232F3E"/>
                </a:solidFill>
                <a:latin typeface="Play"/>
                <a:ea typeface="Play"/>
                <a:cs typeface="Play"/>
                <a:sym typeface="Play"/>
              </a:defRPr>
            </a:lvl1pPr>
            <a:lvl2pPr marL="914400" lvl="1" indent="-228600" algn="l">
              <a:lnSpc>
                <a:spcPct val="90000"/>
              </a:lnSpc>
              <a:spcBef>
                <a:spcPts val="0"/>
              </a:spcBef>
              <a:spcAft>
                <a:spcPts val="0"/>
              </a:spcAft>
              <a:buClr>
                <a:srgbClr val="232F3E"/>
              </a:buClr>
              <a:buSzPts val="2400"/>
              <a:buNone/>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5" name="Google Shape;205;p29"/>
          <p:cNvSpPr>
            <a:spLocks noGrp="1"/>
          </p:cNvSpPr>
          <p:nvPr>
            <p:ph type="pic" idx="2"/>
          </p:nvPr>
        </p:nvSpPr>
        <p:spPr>
          <a:xfrm>
            <a:off x="1097280" y="2286000"/>
            <a:ext cx="2286000" cy="2286000"/>
          </a:xfrm>
          <a:prstGeom prst="rect">
            <a:avLst/>
          </a:prstGeom>
          <a:noFill/>
          <a:ln>
            <a:noFill/>
          </a:ln>
        </p:spPr>
      </p:sp>
      <p:sp>
        <p:nvSpPr>
          <p:cNvPr id="206" name="Google Shape;206;p29"/>
          <p:cNvSpPr txBox="1">
            <a:spLocks noGrp="1"/>
          </p:cNvSpPr>
          <p:nvPr>
            <p:ph type="body" idx="3"/>
          </p:nvPr>
        </p:nvSpPr>
        <p:spPr>
          <a:xfrm>
            <a:off x="365760" y="4663440"/>
            <a:ext cx="3749040" cy="178308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rgbClr val="232F3E"/>
              </a:buClr>
              <a:buSzPts val="2400"/>
              <a:buNone/>
              <a:defRPr sz="2400" b="0">
                <a:solidFill>
                  <a:srgbClr val="232F3E"/>
                </a:solidFill>
                <a:latin typeface="Play"/>
                <a:ea typeface="Play"/>
                <a:cs typeface="Play"/>
                <a:sym typeface="Play"/>
              </a:defRPr>
            </a:lvl1pPr>
            <a:lvl2pPr marL="914400" lvl="1" indent="-228600" algn="l">
              <a:lnSpc>
                <a:spcPct val="90000"/>
              </a:lnSpc>
              <a:spcBef>
                <a:spcPts val="0"/>
              </a:spcBef>
              <a:spcAft>
                <a:spcPts val="0"/>
              </a:spcAft>
              <a:buClr>
                <a:srgbClr val="232F3E"/>
              </a:buClr>
              <a:buSzPts val="2000"/>
              <a:buNone/>
              <a:defRPr sz="2000" b="1"/>
            </a:lvl2pPr>
            <a:lvl3pPr marL="1371600" lvl="2" indent="-228600" algn="l">
              <a:lnSpc>
                <a:spcPct val="90000"/>
              </a:lnSpc>
              <a:spcBef>
                <a:spcPts val="1200"/>
              </a:spcBef>
              <a:spcAft>
                <a:spcPts val="0"/>
              </a:spcAft>
              <a:buClr>
                <a:srgbClr val="232F3E"/>
              </a:buClr>
              <a:buSzPts val="1800"/>
              <a:buNone/>
              <a:defRPr sz="1800" b="1"/>
            </a:lvl3pPr>
            <a:lvl4pPr marL="1828800" lvl="3" indent="-228600" algn="l">
              <a:lnSpc>
                <a:spcPct val="90000"/>
              </a:lnSpc>
              <a:spcBef>
                <a:spcPts val="1200"/>
              </a:spcBef>
              <a:spcAft>
                <a:spcPts val="0"/>
              </a:spcAft>
              <a:buClr>
                <a:srgbClr val="232F3E"/>
              </a:buClr>
              <a:buSzPts val="1600"/>
              <a:buNone/>
              <a:defRPr sz="1600" b="1"/>
            </a:lvl4pPr>
            <a:lvl5pPr marL="2286000" lvl="4" indent="-228600" algn="l">
              <a:lnSpc>
                <a:spcPct val="90000"/>
              </a:lnSpc>
              <a:spcBef>
                <a:spcPts val="1200"/>
              </a:spcBef>
              <a:spcAft>
                <a:spcPts val="0"/>
              </a:spcAft>
              <a:buClr>
                <a:srgbClr val="232F3E"/>
              </a:buClr>
              <a:buSzPts val="1600"/>
              <a:buNone/>
              <a:defRPr sz="1600" b="1"/>
            </a:lvl5pPr>
            <a:lvl6pPr marL="2743200" lvl="5" indent="-228600" algn="l">
              <a:lnSpc>
                <a:spcPct val="90000"/>
              </a:lnSpc>
              <a:spcBef>
                <a:spcPts val="12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07" name="Google Shape;207;p29"/>
          <p:cNvSpPr>
            <a:spLocks noGrp="1"/>
          </p:cNvSpPr>
          <p:nvPr>
            <p:ph type="pic" idx="4"/>
          </p:nvPr>
        </p:nvSpPr>
        <p:spPr>
          <a:xfrm>
            <a:off x="4956048" y="2286000"/>
            <a:ext cx="2286000" cy="2286000"/>
          </a:xfrm>
          <a:prstGeom prst="rect">
            <a:avLst/>
          </a:prstGeom>
          <a:noFill/>
          <a:ln>
            <a:noFill/>
          </a:ln>
        </p:spPr>
      </p:sp>
      <p:sp>
        <p:nvSpPr>
          <p:cNvPr id="208" name="Google Shape;208;p29"/>
          <p:cNvSpPr txBox="1">
            <a:spLocks noGrp="1"/>
          </p:cNvSpPr>
          <p:nvPr>
            <p:ph type="body" idx="5"/>
          </p:nvPr>
        </p:nvSpPr>
        <p:spPr>
          <a:xfrm>
            <a:off x="4224528" y="4663440"/>
            <a:ext cx="3749040" cy="178308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rgbClr val="232F3E"/>
              </a:buClr>
              <a:buSzPts val="2400"/>
              <a:buNone/>
              <a:defRPr sz="2400" b="0">
                <a:solidFill>
                  <a:srgbClr val="232F3E"/>
                </a:solidFill>
                <a:latin typeface="Play"/>
                <a:ea typeface="Play"/>
                <a:cs typeface="Play"/>
                <a:sym typeface="Play"/>
              </a:defRPr>
            </a:lvl1pPr>
            <a:lvl2pPr marL="914400" lvl="1" indent="-228600" algn="l">
              <a:lnSpc>
                <a:spcPct val="90000"/>
              </a:lnSpc>
              <a:spcBef>
                <a:spcPts val="0"/>
              </a:spcBef>
              <a:spcAft>
                <a:spcPts val="0"/>
              </a:spcAft>
              <a:buClr>
                <a:srgbClr val="232F3E"/>
              </a:buClr>
              <a:buSzPts val="2000"/>
              <a:buNone/>
              <a:defRPr sz="2000" b="1"/>
            </a:lvl2pPr>
            <a:lvl3pPr marL="1371600" lvl="2" indent="-228600" algn="l">
              <a:lnSpc>
                <a:spcPct val="90000"/>
              </a:lnSpc>
              <a:spcBef>
                <a:spcPts val="1200"/>
              </a:spcBef>
              <a:spcAft>
                <a:spcPts val="0"/>
              </a:spcAft>
              <a:buClr>
                <a:srgbClr val="232F3E"/>
              </a:buClr>
              <a:buSzPts val="1800"/>
              <a:buNone/>
              <a:defRPr sz="1800" b="1"/>
            </a:lvl3pPr>
            <a:lvl4pPr marL="1828800" lvl="3" indent="-228600" algn="l">
              <a:lnSpc>
                <a:spcPct val="90000"/>
              </a:lnSpc>
              <a:spcBef>
                <a:spcPts val="1200"/>
              </a:spcBef>
              <a:spcAft>
                <a:spcPts val="0"/>
              </a:spcAft>
              <a:buClr>
                <a:srgbClr val="232F3E"/>
              </a:buClr>
              <a:buSzPts val="1600"/>
              <a:buNone/>
              <a:defRPr sz="1600" b="1"/>
            </a:lvl4pPr>
            <a:lvl5pPr marL="2286000" lvl="4" indent="-228600" algn="l">
              <a:lnSpc>
                <a:spcPct val="90000"/>
              </a:lnSpc>
              <a:spcBef>
                <a:spcPts val="1200"/>
              </a:spcBef>
              <a:spcAft>
                <a:spcPts val="0"/>
              </a:spcAft>
              <a:buClr>
                <a:srgbClr val="232F3E"/>
              </a:buClr>
              <a:buSzPts val="1600"/>
              <a:buNone/>
              <a:defRPr sz="1600" b="1"/>
            </a:lvl5pPr>
            <a:lvl6pPr marL="2743200" lvl="5" indent="-228600" algn="l">
              <a:lnSpc>
                <a:spcPct val="90000"/>
              </a:lnSpc>
              <a:spcBef>
                <a:spcPts val="12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09" name="Google Shape;209;p29"/>
          <p:cNvSpPr>
            <a:spLocks noGrp="1"/>
          </p:cNvSpPr>
          <p:nvPr>
            <p:ph type="pic" idx="6"/>
          </p:nvPr>
        </p:nvSpPr>
        <p:spPr>
          <a:xfrm>
            <a:off x="8814816" y="2286000"/>
            <a:ext cx="2286000" cy="2286000"/>
          </a:xfrm>
          <a:prstGeom prst="rect">
            <a:avLst/>
          </a:prstGeom>
          <a:noFill/>
          <a:ln>
            <a:noFill/>
          </a:ln>
        </p:spPr>
      </p:sp>
      <p:sp>
        <p:nvSpPr>
          <p:cNvPr id="210" name="Google Shape;210;p29"/>
          <p:cNvSpPr txBox="1">
            <a:spLocks noGrp="1"/>
          </p:cNvSpPr>
          <p:nvPr>
            <p:ph type="body" idx="7"/>
          </p:nvPr>
        </p:nvSpPr>
        <p:spPr>
          <a:xfrm>
            <a:off x="8083296" y="4663440"/>
            <a:ext cx="3749040" cy="178308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rgbClr val="232F3E"/>
              </a:buClr>
              <a:buSzPts val="2400"/>
              <a:buNone/>
              <a:defRPr sz="2400" b="0">
                <a:solidFill>
                  <a:srgbClr val="232F3E"/>
                </a:solidFill>
                <a:latin typeface="Play"/>
                <a:ea typeface="Play"/>
                <a:cs typeface="Play"/>
                <a:sym typeface="Play"/>
              </a:defRPr>
            </a:lvl1pPr>
            <a:lvl2pPr marL="914400" lvl="1" indent="-228600" algn="l">
              <a:lnSpc>
                <a:spcPct val="90000"/>
              </a:lnSpc>
              <a:spcBef>
                <a:spcPts val="0"/>
              </a:spcBef>
              <a:spcAft>
                <a:spcPts val="0"/>
              </a:spcAft>
              <a:buClr>
                <a:srgbClr val="232F3E"/>
              </a:buClr>
              <a:buSzPts val="2000"/>
              <a:buNone/>
              <a:defRPr sz="2000" b="1"/>
            </a:lvl2pPr>
            <a:lvl3pPr marL="1371600" lvl="2" indent="-228600" algn="l">
              <a:lnSpc>
                <a:spcPct val="90000"/>
              </a:lnSpc>
              <a:spcBef>
                <a:spcPts val="1200"/>
              </a:spcBef>
              <a:spcAft>
                <a:spcPts val="0"/>
              </a:spcAft>
              <a:buClr>
                <a:srgbClr val="232F3E"/>
              </a:buClr>
              <a:buSzPts val="1800"/>
              <a:buNone/>
              <a:defRPr sz="1800" b="1"/>
            </a:lvl3pPr>
            <a:lvl4pPr marL="1828800" lvl="3" indent="-228600" algn="l">
              <a:lnSpc>
                <a:spcPct val="90000"/>
              </a:lnSpc>
              <a:spcBef>
                <a:spcPts val="1200"/>
              </a:spcBef>
              <a:spcAft>
                <a:spcPts val="0"/>
              </a:spcAft>
              <a:buClr>
                <a:srgbClr val="232F3E"/>
              </a:buClr>
              <a:buSzPts val="1600"/>
              <a:buNone/>
              <a:defRPr sz="1600" b="1"/>
            </a:lvl4pPr>
            <a:lvl5pPr marL="2286000" lvl="4" indent="-228600" algn="l">
              <a:lnSpc>
                <a:spcPct val="90000"/>
              </a:lnSpc>
              <a:spcBef>
                <a:spcPts val="1200"/>
              </a:spcBef>
              <a:spcAft>
                <a:spcPts val="0"/>
              </a:spcAft>
              <a:buClr>
                <a:srgbClr val="232F3E"/>
              </a:buClr>
              <a:buSzPts val="1600"/>
              <a:buNone/>
              <a:defRPr sz="1600" b="1"/>
            </a:lvl5pPr>
            <a:lvl6pPr marL="2743200" lvl="5" indent="-228600" algn="l">
              <a:lnSpc>
                <a:spcPct val="90000"/>
              </a:lnSpc>
              <a:spcBef>
                <a:spcPts val="12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3 Pics, and 3 Text Columns">
  <p:cSld name="Title, 3 Pics, and 3 Text Columns">
    <p:bg>
      <p:bgPr>
        <a:solidFill>
          <a:schemeClr val="lt1"/>
        </a:solidFill>
        <a:effectLst/>
      </p:bgPr>
    </p:bg>
    <p:spTree>
      <p:nvGrpSpPr>
        <p:cNvPr id="1" name="Shape 211"/>
        <p:cNvGrpSpPr/>
        <p:nvPr/>
      </p:nvGrpSpPr>
      <p:grpSpPr>
        <a:xfrm>
          <a:off x="0" y="0"/>
          <a:ext cx="0" cy="0"/>
          <a:chOff x="0" y="0"/>
          <a:chExt cx="0" cy="0"/>
        </a:xfrm>
      </p:grpSpPr>
      <p:sp>
        <p:nvSpPr>
          <p:cNvPr id="212" name="Google Shape;212;p30"/>
          <p:cNvSpPr txBox="1">
            <a:spLocks noGrp="1"/>
          </p:cNvSpPr>
          <p:nvPr>
            <p:ph type="sldNum" idx="12"/>
          </p:nvPr>
        </p:nvSpPr>
        <p:spPr>
          <a:xfrm>
            <a:off x="11347704" y="6446520"/>
            <a:ext cx="484632" cy="228600"/>
          </a:xfrm>
          <a:prstGeom prst="rect">
            <a:avLst/>
          </a:prstGeom>
          <a:noFill/>
          <a:ln>
            <a:noFill/>
          </a:ln>
        </p:spPr>
        <p:txBody>
          <a:bodyPr spcFirstLastPara="1" wrap="square" lIns="0" tIns="0" rIns="0" bIns="0" anchor="ctr" anchorCtr="0">
            <a:noAutofit/>
          </a:bodyPr>
          <a:lstStyle>
            <a:lvl1pPr marL="0" lvl="0" indent="0" algn="r">
              <a:spcBef>
                <a:spcPts val="0"/>
              </a:spcBef>
              <a:buNone/>
              <a:defRPr sz="1200" b="0" i="0" u="none" strike="noStrike" cap="none">
                <a:solidFill>
                  <a:srgbClr val="232F3E"/>
                </a:solidFill>
                <a:latin typeface="Play"/>
                <a:ea typeface="Play"/>
                <a:cs typeface="Play"/>
                <a:sym typeface="Play"/>
              </a:defRPr>
            </a:lvl1pPr>
            <a:lvl2pPr marL="0" lvl="1" indent="0" algn="r">
              <a:spcBef>
                <a:spcPts val="0"/>
              </a:spcBef>
              <a:buNone/>
              <a:defRPr sz="1200" b="0" i="0" u="none" strike="noStrike" cap="none">
                <a:solidFill>
                  <a:srgbClr val="232F3E"/>
                </a:solidFill>
                <a:latin typeface="Play"/>
                <a:ea typeface="Play"/>
                <a:cs typeface="Play"/>
                <a:sym typeface="Play"/>
              </a:defRPr>
            </a:lvl2pPr>
            <a:lvl3pPr marL="0" lvl="2" indent="0" algn="r">
              <a:spcBef>
                <a:spcPts val="0"/>
              </a:spcBef>
              <a:buNone/>
              <a:defRPr sz="1200" b="0" i="0" u="none" strike="noStrike" cap="none">
                <a:solidFill>
                  <a:srgbClr val="232F3E"/>
                </a:solidFill>
                <a:latin typeface="Play"/>
                <a:ea typeface="Play"/>
                <a:cs typeface="Play"/>
                <a:sym typeface="Play"/>
              </a:defRPr>
            </a:lvl3pPr>
            <a:lvl4pPr marL="0" lvl="3" indent="0" algn="r">
              <a:spcBef>
                <a:spcPts val="0"/>
              </a:spcBef>
              <a:buNone/>
              <a:defRPr sz="1200" b="0" i="0" u="none" strike="noStrike" cap="none">
                <a:solidFill>
                  <a:srgbClr val="232F3E"/>
                </a:solidFill>
                <a:latin typeface="Play"/>
                <a:ea typeface="Play"/>
                <a:cs typeface="Play"/>
                <a:sym typeface="Play"/>
              </a:defRPr>
            </a:lvl4pPr>
            <a:lvl5pPr marL="0" lvl="4" indent="0" algn="r">
              <a:spcBef>
                <a:spcPts val="0"/>
              </a:spcBef>
              <a:buNone/>
              <a:defRPr sz="1200" b="0" i="0" u="none" strike="noStrike" cap="none">
                <a:solidFill>
                  <a:srgbClr val="232F3E"/>
                </a:solidFill>
                <a:latin typeface="Play"/>
                <a:ea typeface="Play"/>
                <a:cs typeface="Play"/>
                <a:sym typeface="Play"/>
              </a:defRPr>
            </a:lvl5pPr>
            <a:lvl6pPr marL="0" lvl="5" indent="0" algn="r">
              <a:spcBef>
                <a:spcPts val="0"/>
              </a:spcBef>
              <a:buNone/>
              <a:defRPr sz="1200" b="0" i="0" u="none" strike="noStrike" cap="none">
                <a:solidFill>
                  <a:srgbClr val="232F3E"/>
                </a:solidFill>
                <a:latin typeface="Play"/>
                <a:ea typeface="Play"/>
                <a:cs typeface="Play"/>
                <a:sym typeface="Play"/>
              </a:defRPr>
            </a:lvl6pPr>
            <a:lvl7pPr marL="0" lvl="6" indent="0" algn="r">
              <a:spcBef>
                <a:spcPts val="0"/>
              </a:spcBef>
              <a:buNone/>
              <a:defRPr sz="1200" b="0" i="0" u="none" strike="noStrike" cap="none">
                <a:solidFill>
                  <a:srgbClr val="232F3E"/>
                </a:solidFill>
                <a:latin typeface="Play"/>
                <a:ea typeface="Play"/>
                <a:cs typeface="Play"/>
                <a:sym typeface="Play"/>
              </a:defRPr>
            </a:lvl7pPr>
            <a:lvl8pPr marL="0" lvl="7" indent="0" algn="r">
              <a:spcBef>
                <a:spcPts val="0"/>
              </a:spcBef>
              <a:buNone/>
              <a:defRPr sz="1200" b="0" i="0" u="none" strike="noStrike" cap="none">
                <a:solidFill>
                  <a:srgbClr val="232F3E"/>
                </a:solidFill>
                <a:latin typeface="Play"/>
                <a:ea typeface="Play"/>
                <a:cs typeface="Play"/>
                <a:sym typeface="Play"/>
              </a:defRPr>
            </a:lvl8pPr>
            <a:lvl9pPr marL="0" lvl="8" indent="0" algn="r">
              <a:spcBef>
                <a:spcPts val="0"/>
              </a:spcBef>
              <a:buNone/>
              <a:defRPr sz="1200" b="0" i="0" u="none" strike="noStrike" cap="none">
                <a:solidFill>
                  <a:srgbClr val="232F3E"/>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
        <p:nvSpPr>
          <p:cNvPr id="213" name="Google Shape;213;p30"/>
          <p:cNvSpPr txBox="1">
            <a:spLocks noGrp="1"/>
          </p:cNvSpPr>
          <p:nvPr>
            <p:ph type="title"/>
          </p:nvPr>
        </p:nvSpPr>
        <p:spPr>
          <a:xfrm>
            <a:off x="365760" y="301752"/>
            <a:ext cx="11466576" cy="73131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14" name="Google Shape;214;p30"/>
          <p:cNvPicPr preferRelativeResize="0"/>
          <p:nvPr/>
        </p:nvPicPr>
        <p:blipFill rotWithShape="1">
          <a:blip r:embed="rId2">
            <a:alphaModFix/>
          </a:blip>
          <a:srcRect/>
          <a:stretch/>
        </p:blipFill>
        <p:spPr>
          <a:xfrm>
            <a:off x="365759" y="1028377"/>
            <a:ext cx="11484864" cy="45720"/>
          </a:xfrm>
          <a:prstGeom prst="rect">
            <a:avLst/>
          </a:prstGeom>
          <a:noFill/>
          <a:ln>
            <a:noFill/>
          </a:ln>
        </p:spPr>
      </p:pic>
      <p:sp>
        <p:nvSpPr>
          <p:cNvPr id="215" name="Google Shape;215;p30"/>
          <p:cNvSpPr>
            <a:spLocks noGrp="1"/>
          </p:cNvSpPr>
          <p:nvPr>
            <p:ph type="pic" idx="2"/>
          </p:nvPr>
        </p:nvSpPr>
        <p:spPr>
          <a:xfrm>
            <a:off x="1097280" y="1097280"/>
            <a:ext cx="2286000" cy="2286000"/>
          </a:xfrm>
          <a:prstGeom prst="rect">
            <a:avLst/>
          </a:prstGeom>
          <a:noFill/>
          <a:ln>
            <a:noFill/>
          </a:ln>
        </p:spPr>
      </p:sp>
      <p:sp>
        <p:nvSpPr>
          <p:cNvPr id="216" name="Google Shape;216;p30"/>
          <p:cNvSpPr txBox="1">
            <a:spLocks noGrp="1"/>
          </p:cNvSpPr>
          <p:nvPr>
            <p:ph type="body" idx="1"/>
          </p:nvPr>
        </p:nvSpPr>
        <p:spPr>
          <a:xfrm>
            <a:off x="365760" y="3429000"/>
            <a:ext cx="3749040" cy="2999232"/>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0"/>
              </a:spcBef>
              <a:spcAft>
                <a:spcPts val="0"/>
              </a:spcAft>
              <a:buClr>
                <a:srgbClr val="232F3E"/>
              </a:buClr>
              <a:buSzPts val="2400"/>
              <a:buChar char="•"/>
              <a:defRPr sz="2400">
                <a:solidFill>
                  <a:srgbClr val="232F3E"/>
                </a:solidFill>
              </a:defRPr>
            </a:lvl1pPr>
            <a:lvl2pPr marL="914400" lvl="1" indent="-355600" algn="l">
              <a:lnSpc>
                <a:spcPct val="100000"/>
              </a:lnSpc>
              <a:spcBef>
                <a:spcPts val="600"/>
              </a:spcBef>
              <a:spcAft>
                <a:spcPts val="0"/>
              </a:spcAft>
              <a:buClr>
                <a:srgbClr val="232F3E"/>
              </a:buClr>
              <a:buSzPts val="2000"/>
              <a:buChar char="•"/>
              <a:defRPr sz="2000">
                <a:solidFill>
                  <a:srgbClr val="232F3E"/>
                </a:solidFill>
              </a:defRPr>
            </a:lvl2pPr>
            <a:lvl3pPr marL="1371600" lvl="2" indent="-342900" algn="l">
              <a:lnSpc>
                <a:spcPct val="100000"/>
              </a:lnSpc>
              <a:spcBef>
                <a:spcPts val="600"/>
              </a:spcBef>
              <a:spcAft>
                <a:spcPts val="0"/>
              </a:spcAft>
              <a:buClr>
                <a:srgbClr val="232F3E"/>
              </a:buClr>
              <a:buSzPts val="1800"/>
              <a:buChar char="•"/>
              <a:defRPr sz="1800">
                <a:solidFill>
                  <a:srgbClr val="232F3E"/>
                </a:solidFill>
              </a:defRPr>
            </a:lvl3pPr>
            <a:lvl4pPr marL="1828800" lvl="3" indent="-330200" algn="l">
              <a:lnSpc>
                <a:spcPct val="100000"/>
              </a:lnSpc>
              <a:spcBef>
                <a:spcPts val="600"/>
              </a:spcBef>
              <a:spcAft>
                <a:spcPts val="0"/>
              </a:spcAft>
              <a:buClr>
                <a:srgbClr val="232F3E"/>
              </a:buClr>
              <a:buSzPts val="1600"/>
              <a:buChar char="•"/>
              <a:defRPr sz="1600">
                <a:solidFill>
                  <a:srgbClr val="232F3E"/>
                </a:solidFill>
              </a:defRPr>
            </a:lvl4pPr>
            <a:lvl5pPr marL="2286000" lvl="4" indent="-330200" algn="l">
              <a:lnSpc>
                <a:spcPct val="100000"/>
              </a:lnSpc>
              <a:spcBef>
                <a:spcPts val="600"/>
              </a:spcBef>
              <a:spcAft>
                <a:spcPts val="0"/>
              </a:spcAft>
              <a:buClr>
                <a:srgbClr val="232F3E"/>
              </a:buClr>
              <a:buSzPts val="1600"/>
              <a:buChar char="•"/>
              <a:defRPr sz="1600">
                <a:solidFill>
                  <a:srgbClr val="232F3E"/>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7" name="Google Shape;217;p30"/>
          <p:cNvSpPr>
            <a:spLocks noGrp="1"/>
          </p:cNvSpPr>
          <p:nvPr>
            <p:ph type="pic" idx="3"/>
          </p:nvPr>
        </p:nvSpPr>
        <p:spPr>
          <a:xfrm>
            <a:off x="4956048" y="1097280"/>
            <a:ext cx="2286000" cy="2286000"/>
          </a:xfrm>
          <a:prstGeom prst="rect">
            <a:avLst/>
          </a:prstGeom>
          <a:noFill/>
          <a:ln>
            <a:noFill/>
          </a:ln>
        </p:spPr>
      </p:sp>
      <p:sp>
        <p:nvSpPr>
          <p:cNvPr id="218" name="Google Shape;218;p30"/>
          <p:cNvSpPr txBox="1">
            <a:spLocks noGrp="1"/>
          </p:cNvSpPr>
          <p:nvPr>
            <p:ph type="body" idx="4"/>
          </p:nvPr>
        </p:nvSpPr>
        <p:spPr>
          <a:xfrm>
            <a:off x="4224528" y="3429000"/>
            <a:ext cx="3749040" cy="2999232"/>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0"/>
              </a:spcBef>
              <a:spcAft>
                <a:spcPts val="0"/>
              </a:spcAft>
              <a:buClr>
                <a:srgbClr val="232F3E"/>
              </a:buClr>
              <a:buSzPts val="2400"/>
              <a:buChar char="•"/>
              <a:defRPr sz="2400">
                <a:solidFill>
                  <a:srgbClr val="232F3E"/>
                </a:solidFill>
              </a:defRPr>
            </a:lvl1pPr>
            <a:lvl2pPr marL="914400" lvl="1" indent="-355600" algn="l">
              <a:lnSpc>
                <a:spcPct val="100000"/>
              </a:lnSpc>
              <a:spcBef>
                <a:spcPts val="600"/>
              </a:spcBef>
              <a:spcAft>
                <a:spcPts val="0"/>
              </a:spcAft>
              <a:buClr>
                <a:srgbClr val="232F3E"/>
              </a:buClr>
              <a:buSzPts val="2000"/>
              <a:buChar char="•"/>
              <a:defRPr sz="2000">
                <a:solidFill>
                  <a:srgbClr val="232F3E"/>
                </a:solidFill>
              </a:defRPr>
            </a:lvl2pPr>
            <a:lvl3pPr marL="1371600" lvl="2" indent="-342900" algn="l">
              <a:lnSpc>
                <a:spcPct val="100000"/>
              </a:lnSpc>
              <a:spcBef>
                <a:spcPts val="600"/>
              </a:spcBef>
              <a:spcAft>
                <a:spcPts val="0"/>
              </a:spcAft>
              <a:buClr>
                <a:srgbClr val="232F3E"/>
              </a:buClr>
              <a:buSzPts val="1800"/>
              <a:buChar char="•"/>
              <a:defRPr sz="1800">
                <a:solidFill>
                  <a:srgbClr val="232F3E"/>
                </a:solidFill>
              </a:defRPr>
            </a:lvl3pPr>
            <a:lvl4pPr marL="1828800" lvl="3" indent="-330200" algn="l">
              <a:lnSpc>
                <a:spcPct val="100000"/>
              </a:lnSpc>
              <a:spcBef>
                <a:spcPts val="600"/>
              </a:spcBef>
              <a:spcAft>
                <a:spcPts val="0"/>
              </a:spcAft>
              <a:buClr>
                <a:srgbClr val="232F3E"/>
              </a:buClr>
              <a:buSzPts val="1600"/>
              <a:buChar char="•"/>
              <a:defRPr sz="1600">
                <a:solidFill>
                  <a:srgbClr val="232F3E"/>
                </a:solidFill>
              </a:defRPr>
            </a:lvl4pPr>
            <a:lvl5pPr marL="2286000" lvl="4" indent="-330200" algn="l">
              <a:lnSpc>
                <a:spcPct val="100000"/>
              </a:lnSpc>
              <a:spcBef>
                <a:spcPts val="600"/>
              </a:spcBef>
              <a:spcAft>
                <a:spcPts val="0"/>
              </a:spcAft>
              <a:buClr>
                <a:srgbClr val="232F3E"/>
              </a:buClr>
              <a:buSzPts val="1600"/>
              <a:buChar char="•"/>
              <a:defRPr sz="1600">
                <a:solidFill>
                  <a:srgbClr val="232F3E"/>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9" name="Google Shape;219;p30"/>
          <p:cNvSpPr>
            <a:spLocks noGrp="1"/>
          </p:cNvSpPr>
          <p:nvPr>
            <p:ph type="pic" idx="5"/>
          </p:nvPr>
        </p:nvSpPr>
        <p:spPr>
          <a:xfrm>
            <a:off x="8814816" y="1097280"/>
            <a:ext cx="2286000" cy="2286000"/>
          </a:xfrm>
          <a:prstGeom prst="rect">
            <a:avLst/>
          </a:prstGeom>
          <a:noFill/>
          <a:ln>
            <a:noFill/>
          </a:ln>
        </p:spPr>
      </p:sp>
      <p:sp>
        <p:nvSpPr>
          <p:cNvPr id="220" name="Google Shape;220;p30"/>
          <p:cNvSpPr txBox="1">
            <a:spLocks noGrp="1"/>
          </p:cNvSpPr>
          <p:nvPr>
            <p:ph type="body" idx="6"/>
          </p:nvPr>
        </p:nvSpPr>
        <p:spPr>
          <a:xfrm>
            <a:off x="8083296" y="3429000"/>
            <a:ext cx="3749040" cy="2999232"/>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0"/>
              </a:spcBef>
              <a:spcAft>
                <a:spcPts val="0"/>
              </a:spcAft>
              <a:buClr>
                <a:srgbClr val="232F3E"/>
              </a:buClr>
              <a:buSzPts val="2400"/>
              <a:buChar char="•"/>
              <a:defRPr sz="2400">
                <a:solidFill>
                  <a:srgbClr val="232F3E"/>
                </a:solidFill>
              </a:defRPr>
            </a:lvl1pPr>
            <a:lvl2pPr marL="914400" lvl="1" indent="-355600" algn="l">
              <a:lnSpc>
                <a:spcPct val="100000"/>
              </a:lnSpc>
              <a:spcBef>
                <a:spcPts val="600"/>
              </a:spcBef>
              <a:spcAft>
                <a:spcPts val="0"/>
              </a:spcAft>
              <a:buClr>
                <a:srgbClr val="232F3E"/>
              </a:buClr>
              <a:buSzPts val="2000"/>
              <a:buChar char="•"/>
              <a:defRPr sz="2000">
                <a:solidFill>
                  <a:srgbClr val="232F3E"/>
                </a:solidFill>
              </a:defRPr>
            </a:lvl2pPr>
            <a:lvl3pPr marL="1371600" lvl="2" indent="-342900" algn="l">
              <a:lnSpc>
                <a:spcPct val="100000"/>
              </a:lnSpc>
              <a:spcBef>
                <a:spcPts val="600"/>
              </a:spcBef>
              <a:spcAft>
                <a:spcPts val="0"/>
              </a:spcAft>
              <a:buClr>
                <a:srgbClr val="232F3E"/>
              </a:buClr>
              <a:buSzPts val="1800"/>
              <a:buChar char="•"/>
              <a:defRPr sz="1800">
                <a:solidFill>
                  <a:srgbClr val="232F3E"/>
                </a:solidFill>
              </a:defRPr>
            </a:lvl3pPr>
            <a:lvl4pPr marL="1828800" lvl="3" indent="-330200" algn="l">
              <a:lnSpc>
                <a:spcPct val="100000"/>
              </a:lnSpc>
              <a:spcBef>
                <a:spcPts val="600"/>
              </a:spcBef>
              <a:spcAft>
                <a:spcPts val="0"/>
              </a:spcAft>
              <a:buClr>
                <a:srgbClr val="232F3E"/>
              </a:buClr>
              <a:buSzPts val="1600"/>
              <a:buChar char="•"/>
              <a:defRPr sz="1600">
                <a:solidFill>
                  <a:srgbClr val="232F3E"/>
                </a:solidFill>
              </a:defRPr>
            </a:lvl4pPr>
            <a:lvl5pPr marL="2286000" lvl="4" indent="-330200" algn="l">
              <a:lnSpc>
                <a:spcPct val="100000"/>
              </a:lnSpc>
              <a:spcBef>
                <a:spcPts val="600"/>
              </a:spcBef>
              <a:spcAft>
                <a:spcPts val="0"/>
              </a:spcAft>
              <a:buClr>
                <a:srgbClr val="232F3E"/>
              </a:buClr>
              <a:buSzPts val="1600"/>
              <a:buChar char="•"/>
              <a:defRPr sz="1600">
                <a:solidFill>
                  <a:srgbClr val="232F3E"/>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mall Title and Architecture" type="tx">
  <p:cSld name="TITLE_AND_BODY">
    <p:bg>
      <p:bgPr>
        <a:solidFill>
          <a:schemeClr val="lt1"/>
        </a:solidFill>
        <a:effectLst/>
      </p:bgPr>
    </p:bg>
    <p:spTree>
      <p:nvGrpSpPr>
        <p:cNvPr id="1" name="Shape 21"/>
        <p:cNvGrpSpPr/>
        <p:nvPr/>
      </p:nvGrpSpPr>
      <p:grpSpPr>
        <a:xfrm>
          <a:off x="0" y="0"/>
          <a:ext cx="0" cy="0"/>
          <a:chOff x="0" y="0"/>
          <a:chExt cx="0" cy="0"/>
        </a:xfrm>
      </p:grpSpPr>
      <p:sp>
        <p:nvSpPr>
          <p:cNvPr id="22" name="Google Shape;22;p4"/>
          <p:cNvSpPr txBox="1">
            <a:spLocks noGrp="1"/>
          </p:cNvSpPr>
          <p:nvPr>
            <p:ph type="sldNum" idx="12"/>
          </p:nvPr>
        </p:nvSpPr>
        <p:spPr>
          <a:xfrm>
            <a:off x="11347704" y="6446520"/>
            <a:ext cx="484632" cy="228600"/>
          </a:xfrm>
          <a:prstGeom prst="rect">
            <a:avLst/>
          </a:prstGeom>
          <a:noFill/>
          <a:ln>
            <a:noFill/>
          </a:ln>
        </p:spPr>
        <p:txBody>
          <a:bodyPr spcFirstLastPara="1" wrap="square" lIns="0" tIns="0" rIns="0" bIns="0" anchor="ctr" anchorCtr="0">
            <a:noAutofit/>
          </a:bodyPr>
          <a:lstStyle>
            <a:lvl1pPr marL="0" lvl="0" indent="0" algn="r">
              <a:spcBef>
                <a:spcPts val="0"/>
              </a:spcBef>
              <a:buNone/>
              <a:defRPr sz="1200" b="0" i="0" u="none" strike="noStrike" cap="none">
                <a:solidFill>
                  <a:srgbClr val="232F3E"/>
                </a:solidFill>
                <a:latin typeface="Play"/>
                <a:ea typeface="Play"/>
                <a:cs typeface="Play"/>
                <a:sym typeface="Play"/>
              </a:defRPr>
            </a:lvl1pPr>
            <a:lvl2pPr marL="0" lvl="1" indent="0" algn="r">
              <a:spcBef>
                <a:spcPts val="0"/>
              </a:spcBef>
              <a:buNone/>
              <a:defRPr sz="1200" b="0" i="0" u="none" strike="noStrike" cap="none">
                <a:solidFill>
                  <a:srgbClr val="232F3E"/>
                </a:solidFill>
                <a:latin typeface="Play"/>
                <a:ea typeface="Play"/>
                <a:cs typeface="Play"/>
                <a:sym typeface="Play"/>
              </a:defRPr>
            </a:lvl2pPr>
            <a:lvl3pPr marL="0" lvl="2" indent="0" algn="r">
              <a:spcBef>
                <a:spcPts val="0"/>
              </a:spcBef>
              <a:buNone/>
              <a:defRPr sz="1200" b="0" i="0" u="none" strike="noStrike" cap="none">
                <a:solidFill>
                  <a:srgbClr val="232F3E"/>
                </a:solidFill>
                <a:latin typeface="Play"/>
                <a:ea typeface="Play"/>
                <a:cs typeface="Play"/>
                <a:sym typeface="Play"/>
              </a:defRPr>
            </a:lvl3pPr>
            <a:lvl4pPr marL="0" lvl="3" indent="0" algn="r">
              <a:spcBef>
                <a:spcPts val="0"/>
              </a:spcBef>
              <a:buNone/>
              <a:defRPr sz="1200" b="0" i="0" u="none" strike="noStrike" cap="none">
                <a:solidFill>
                  <a:srgbClr val="232F3E"/>
                </a:solidFill>
                <a:latin typeface="Play"/>
                <a:ea typeface="Play"/>
                <a:cs typeface="Play"/>
                <a:sym typeface="Play"/>
              </a:defRPr>
            </a:lvl4pPr>
            <a:lvl5pPr marL="0" lvl="4" indent="0" algn="r">
              <a:spcBef>
                <a:spcPts val="0"/>
              </a:spcBef>
              <a:buNone/>
              <a:defRPr sz="1200" b="0" i="0" u="none" strike="noStrike" cap="none">
                <a:solidFill>
                  <a:srgbClr val="232F3E"/>
                </a:solidFill>
                <a:latin typeface="Play"/>
                <a:ea typeface="Play"/>
                <a:cs typeface="Play"/>
                <a:sym typeface="Play"/>
              </a:defRPr>
            </a:lvl5pPr>
            <a:lvl6pPr marL="0" lvl="5" indent="0" algn="r">
              <a:spcBef>
                <a:spcPts val="0"/>
              </a:spcBef>
              <a:buNone/>
              <a:defRPr sz="1200" b="0" i="0" u="none" strike="noStrike" cap="none">
                <a:solidFill>
                  <a:srgbClr val="232F3E"/>
                </a:solidFill>
                <a:latin typeface="Play"/>
                <a:ea typeface="Play"/>
                <a:cs typeface="Play"/>
                <a:sym typeface="Play"/>
              </a:defRPr>
            </a:lvl6pPr>
            <a:lvl7pPr marL="0" lvl="6" indent="0" algn="r">
              <a:spcBef>
                <a:spcPts val="0"/>
              </a:spcBef>
              <a:buNone/>
              <a:defRPr sz="1200" b="0" i="0" u="none" strike="noStrike" cap="none">
                <a:solidFill>
                  <a:srgbClr val="232F3E"/>
                </a:solidFill>
                <a:latin typeface="Play"/>
                <a:ea typeface="Play"/>
                <a:cs typeface="Play"/>
                <a:sym typeface="Play"/>
              </a:defRPr>
            </a:lvl7pPr>
            <a:lvl8pPr marL="0" lvl="7" indent="0" algn="r">
              <a:spcBef>
                <a:spcPts val="0"/>
              </a:spcBef>
              <a:buNone/>
              <a:defRPr sz="1200" b="0" i="0" u="none" strike="noStrike" cap="none">
                <a:solidFill>
                  <a:srgbClr val="232F3E"/>
                </a:solidFill>
                <a:latin typeface="Play"/>
                <a:ea typeface="Play"/>
                <a:cs typeface="Play"/>
                <a:sym typeface="Play"/>
              </a:defRPr>
            </a:lvl8pPr>
            <a:lvl9pPr marL="0" lvl="8" indent="0" algn="r">
              <a:spcBef>
                <a:spcPts val="0"/>
              </a:spcBef>
              <a:buNone/>
              <a:defRPr sz="1200" b="0" i="0" u="none" strike="noStrike" cap="none">
                <a:solidFill>
                  <a:srgbClr val="232F3E"/>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pic>
        <p:nvPicPr>
          <p:cNvPr id="23" name="Google Shape;23;p4"/>
          <p:cNvPicPr preferRelativeResize="0"/>
          <p:nvPr/>
        </p:nvPicPr>
        <p:blipFill rotWithShape="1">
          <a:blip r:embed="rId2">
            <a:alphaModFix/>
          </a:blip>
          <a:srcRect/>
          <a:stretch/>
        </p:blipFill>
        <p:spPr>
          <a:xfrm>
            <a:off x="365759" y="578317"/>
            <a:ext cx="11484864" cy="45720"/>
          </a:xfrm>
          <a:prstGeom prst="rect">
            <a:avLst/>
          </a:prstGeom>
          <a:noFill/>
          <a:ln>
            <a:noFill/>
          </a:ln>
        </p:spPr>
      </p:pic>
      <p:sp>
        <p:nvSpPr>
          <p:cNvPr id="24" name="Google Shape;24;p4"/>
          <p:cNvSpPr txBox="1">
            <a:spLocks noGrp="1"/>
          </p:cNvSpPr>
          <p:nvPr>
            <p:ph type="title"/>
          </p:nvPr>
        </p:nvSpPr>
        <p:spPr>
          <a:xfrm>
            <a:off x="365760" y="299526"/>
            <a:ext cx="11466576" cy="289591"/>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2F3E"/>
              </a:buClr>
              <a:buSzPts val="1600"/>
              <a:buFont typeface="Play"/>
              <a:buNone/>
              <a:defRPr sz="1600">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3 Pics, 3 Headers, and 3 Text Columns">
  <p:cSld name="Title, 3 Pics, 3 Headers, and 3 Text Columns">
    <p:bg>
      <p:bgPr>
        <a:solidFill>
          <a:schemeClr val="lt1"/>
        </a:solidFill>
        <a:effectLst/>
      </p:bgPr>
    </p:bg>
    <p:spTree>
      <p:nvGrpSpPr>
        <p:cNvPr id="1" name="Shape 221"/>
        <p:cNvGrpSpPr/>
        <p:nvPr/>
      </p:nvGrpSpPr>
      <p:grpSpPr>
        <a:xfrm>
          <a:off x="0" y="0"/>
          <a:ext cx="0" cy="0"/>
          <a:chOff x="0" y="0"/>
          <a:chExt cx="0" cy="0"/>
        </a:xfrm>
      </p:grpSpPr>
      <p:grpSp>
        <p:nvGrpSpPr>
          <p:cNvPr id="222" name="Google Shape;222;p31"/>
          <p:cNvGrpSpPr/>
          <p:nvPr/>
        </p:nvGrpSpPr>
        <p:grpSpPr>
          <a:xfrm>
            <a:off x="365759" y="1028377"/>
            <a:ext cx="11484864" cy="2840952"/>
            <a:chOff x="365759" y="1028377"/>
            <a:chExt cx="11484864" cy="2840952"/>
          </a:xfrm>
        </p:grpSpPr>
        <p:pic>
          <p:nvPicPr>
            <p:cNvPr id="223" name="Google Shape;223;p31"/>
            <p:cNvPicPr preferRelativeResize="0"/>
            <p:nvPr/>
          </p:nvPicPr>
          <p:blipFill rotWithShape="1">
            <a:blip r:embed="rId2">
              <a:alphaModFix/>
            </a:blip>
            <a:srcRect/>
            <a:stretch/>
          </p:blipFill>
          <p:spPr>
            <a:xfrm>
              <a:off x="365760" y="3429000"/>
              <a:ext cx="11460480" cy="440329"/>
            </a:xfrm>
            <a:prstGeom prst="rect">
              <a:avLst/>
            </a:prstGeom>
            <a:noFill/>
            <a:ln>
              <a:noFill/>
            </a:ln>
          </p:spPr>
        </p:pic>
        <p:pic>
          <p:nvPicPr>
            <p:cNvPr id="224" name="Google Shape;224;p31"/>
            <p:cNvPicPr preferRelativeResize="0"/>
            <p:nvPr/>
          </p:nvPicPr>
          <p:blipFill rotWithShape="1">
            <a:blip r:embed="rId3">
              <a:alphaModFix/>
            </a:blip>
            <a:srcRect/>
            <a:stretch/>
          </p:blipFill>
          <p:spPr>
            <a:xfrm>
              <a:off x="365759" y="1028377"/>
              <a:ext cx="11484864" cy="45720"/>
            </a:xfrm>
            <a:prstGeom prst="rect">
              <a:avLst/>
            </a:prstGeom>
            <a:noFill/>
            <a:ln>
              <a:noFill/>
            </a:ln>
          </p:spPr>
        </p:pic>
      </p:grpSp>
      <p:sp>
        <p:nvSpPr>
          <p:cNvPr id="225" name="Google Shape;225;p31"/>
          <p:cNvSpPr txBox="1">
            <a:spLocks noGrp="1"/>
          </p:cNvSpPr>
          <p:nvPr>
            <p:ph type="sldNum" idx="12"/>
          </p:nvPr>
        </p:nvSpPr>
        <p:spPr>
          <a:xfrm>
            <a:off x="11347704" y="6446520"/>
            <a:ext cx="484632" cy="228600"/>
          </a:xfrm>
          <a:prstGeom prst="rect">
            <a:avLst/>
          </a:prstGeom>
          <a:noFill/>
          <a:ln>
            <a:noFill/>
          </a:ln>
        </p:spPr>
        <p:txBody>
          <a:bodyPr spcFirstLastPara="1" wrap="square" lIns="0" tIns="0" rIns="0" bIns="0" anchor="ctr" anchorCtr="0">
            <a:noAutofit/>
          </a:bodyPr>
          <a:lstStyle>
            <a:lvl1pPr marL="0" lvl="0" indent="0" algn="r">
              <a:spcBef>
                <a:spcPts val="0"/>
              </a:spcBef>
              <a:buNone/>
              <a:defRPr sz="1200" b="0" i="0" u="none" strike="noStrike" cap="none">
                <a:solidFill>
                  <a:srgbClr val="232F3E"/>
                </a:solidFill>
                <a:latin typeface="Play"/>
                <a:ea typeface="Play"/>
                <a:cs typeface="Play"/>
                <a:sym typeface="Play"/>
              </a:defRPr>
            </a:lvl1pPr>
            <a:lvl2pPr marL="0" lvl="1" indent="0" algn="r">
              <a:spcBef>
                <a:spcPts val="0"/>
              </a:spcBef>
              <a:buNone/>
              <a:defRPr sz="1200" b="0" i="0" u="none" strike="noStrike" cap="none">
                <a:solidFill>
                  <a:srgbClr val="232F3E"/>
                </a:solidFill>
                <a:latin typeface="Play"/>
                <a:ea typeface="Play"/>
                <a:cs typeface="Play"/>
                <a:sym typeface="Play"/>
              </a:defRPr>
            </a:lvl2pPr>
            <a:lvl3pPr marL="0" lvl="2" indent="0" algn="r">
              <a:spcBef>
                <a:spcPts val="0"/>
              </a:spcBef>
              <a:buNone/>
              <a:defRPr sz="1200" b="0" i="0" u="none" strike="noStrike" cap="none">
                <a:solidFill>
                  <a:srgbClr val="232F3E"/>
                </a:solidFill>
                <a:latin typeface="Play"/>
                <a:ea typeface="Play"/>
                <a:cs typeface="Play"/>
                <a:sym typeface="Play"/>
              </a:defRPr>
            </a:lvl3pPr>
            <a:lvl4pPr marL="0" lvl="3" indent="0" algn="r">
              <a:spcBef>
                <a:spcPts val="0"/>
              </a:spcBef>
              <a:buNone/>
              <a:defRPr sz="1200" b="0" i="0" u="none" strike="noStrike" cap="none">
                <a:solidFill>
                  <a:srgbClr val="232F3E"/>
                </a:solidFill>
                <a:latin typeface="Play"/>
                <a:ea typeface="Play"/>
                <a:cs typeface="Play"/>
                <a:sym typeface="Play"/>
              </a:defRPr>
            </a:lvl4pPr>
            <a:lvl5pPr marL="0" lvl="4" indent="0" algn="r">
              <a:spcBef>
                <a:spcPts val="0"/>
              </a:spcBef>
              <a:buNone/>
              <a:defRPr sz="1200" b="0" i="0" u="none" strike="noStrike" cap="none">
                <a:solidFill>
                  <a:srgbClr val="232F3E"/>
                </a:solidFill>
                <a:latin typeface="Play"/>
                <a:ea typeface="Play"/>
                <a:cs typeface="Play"/>
                <a:sym typeface="Play"/>
              </a:defRPr>
            </a:lvl5pPr>
            <a:lvl6pPr marL="0" lvl="5" indent="0" algn="r">
              <a:spcBef>
                <a:spcPts val="0"/>
              </a:spcBef>
              <a:buNone/>
              <a:defRPr sz="1200" b="0" i="0" u="none" strike="noStrike" cap="none">
                <a:solidFill>
                  <a:srgbClr val="232F3E"/>
                </a:solidFill>
                <a:latin typeface="Play"/>
                <a:ea typeface="Play"/>
                <a:cs typeface="Play"/>
                <a:sym typeface="Play"/>
              </a:defRPr>
            </a:lvl6pPr>
            <a:lvl7pPr marL="0" lvl="6" indent="0" algn="r">
              <a:spcBef>
                <a:spcPts val="0"/>
              </a:spcBef>
              <a:buNone/>
              <a:defRPr sz="1200" b="0" i="0" u="none" strike="noStrike" cap="none">
                <a:solidFill>
                  <a:srgbClr val="232F3E"/>
                </a:solidFill>
                <a:latin typeface="Play"/>
                <a:ea typeface="Play"/>
                <a:cs typeface="Play"/>
                <a:sym typeface="Play"/>
              </a:defRPr>
            </a:lvl7pPr>
            <a:lvl8pPr marL="0" lvl="7" indent="0" algn="r">
              <a:spcBef>
                <a:spcPts val="0"/>
              </a:spcBef>
              <a:buNone/>
              <a:defRPr sz="1200" b="0" i="0" u="none" strike="noStrike" cap="none">
                <a:solidFill>
                  <a:srgbClr val="232F3E"/>
                </a:solidFill>
                <a:latin typeface="Play"/>
                <a:ea typeface="Play"/>
                <a:cs typeface="Play"/>
                <a:sym typeface="Play"/>
              </a:defRPr>
            </a:lvl8pPr>
            <a:lvl9pPr marL="0" lvl="8" indent="0" algn="r">
              <a:spcBef>
                <a:spcPts val="0"/>
              </a:spcBef>
              <a:buNone/>
              <a:defRPr sz="1200" b="0" i="0" u="none" strike="noStrike" cap="none">
                <a:solidFill>
                  <a:srgbClr val="232F3E"/>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
        <p:nvSpPr>
          <p:cNvPr id="226" name="Google Shape;226;p31"/>
          <p:cNvSpPr txBox="1">
            <a:spLocks noGrp="1"/>
          </p:cNvSpPr>
          <p:nvPr>
            <p:ph type="title"/>
          </p:nvPr>
        </p:nvSpPr>
        <p:spPr>
          <a:xfrm>
            <a:off x="365761" y="301752"/>
            <a:ext cx="11466576" cy="73131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7" name="Google Shape;227;p31"/>
          <p:cNvSpPr>
            <a:spLocks noGrp="1"/>
          </p:cNvSpPr>
          <p:nvPr>
            <p:ph type="pic" idx="2"/>
          </p:nvPr>
        </p:nvSpPr>
        <p:spPr>
          <a:xfrm>
            <a:off x="1097280" y="1097280"/>
            <a:ext cx="2286000" cy="2286000"/>
          </a:xfrm>
          <a:prstGeom prst="rect">
            <a:avLst/>
          </a:prstGeom>
          <a:noFill/>
          <a:ln>
            <a:noFill/>
          </a:ln>
        </p:spPr>
      </p:sp>
      <p:sp>
        <p:nvSpPr>
          <p:cNvPr id="228" name="Google Shape;228;p31"/>
          <p:cNvSpPr txBox="1">
            <a:spLocks noGrp="1"/>
          </p:cNvSpPr>
          <p:nvPr>
            <p:ph type="body" idx="1"/>
          </p:nvPr>
        </p:nvSpPr>
        <p:spPr>
          <a:xfrm>
            <a:off x="365760" y="3429000"/>
            <a:ext cx="3749040" cy="440329"/>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Clr>
                <a:schemeClr val="lt1"/>
              </a:buClr>
              <a:buSzPts val="2400"/>
              <a:buNone/>
              <a:defRPr sz="2400" b="0">
                <a:solidFill>
                  <a:schemeClr val="lt1"/>
                </a:solidFill>
                <a:latin typeface="Play"/>
                <a:ea typeface="Play"/>
                <a:cs typeface="Play"/>
                <a:sym typeface="Play"/>
              </a:defRPr>
            </a:lvl1pPr>
            <a:lvl2pPr marL="914400" lvl="1" indent="-228600" algn="l">
              <a:lnSpc>
                <a:spcPct val="90000"/>
              </a:lnSpc>
              <a:spcBef>
                <a:spcPts val="0"/>
              </a:spcBef>
              <a:spcAft>
                <a:spcPts val="0"/>
              </a:spcAft>
              <a:buClr>
                <a:srgbClr val="232F3E"/>
              </a:buClr>
              <a:buSzPts val="2000"/>
              <a:buNone/>
              <a:defRPr sz="2000" b="1"/>
            </a:lvl2pPr>
            <a:lvl3pPr marL="1371600" lvl="2" indent="-228600" algn="l">
              <a:lnSpc>
                <a:spcPct val="90000"/>
              </a:lnSpc>
              <a:spcBef>
                <a:spcPts val="1200"/>
              </a:spcBef>
              <a:spcAft>
                <a:spcPts val="0"/>
              </a:spcAft>
              <a:buClr>
                <a:srgbClr val="232F3E"/>
              </a:buClr>
              <a:buSzPts val="1800"/>
              <a:buNone/>
              <a:defRPr sz="1800" b="1"/>
            </a:lvl3pPr>
            <a:lvl4pPr marL="1828800" lvl="3" indent="-228600" algn="l">
              <a:lnSpc>
                <a:spcPct val="90000"/>
              </a:lnSpc>
              <a:spcBef>
                <a:spcPts val="1200"/>
              </a:spcBef>
              <a:spcAft>
                <a:spcPts val="0"/>
              </a:spcAft>
              <a:buClr>
                <a:srgbClr val="232F3E"/>
              </a:buClr>
              <a:buSzPts val="1600"/>
              <a:buNone/>
              <a:defRPr sz="1600" b="1"/>
            </a:lvl4pPr>
            <a:lvl5pPr marL="2286000" lvl="4" indent="-228600" algn="l">
              <a:lnSpc>
                <a:spcPct val="90000"/>
              </a:lnSpc>
              <a:spcBef>
                <a:spcPts val="1200"/>
              </a:spcBef>
              <a:spcAft>
                <a:spcPts val="0"/>
              </a:spcAft>
              <a:buClr>
                <a:srgbClr val="232F3E"/>
              </a:buClr>
              <a:buSzPts val="1600"/>
              <a:buNone/>
              <a:defRPr sz="1600" b="1"/>
            </a:lvl5pPr>
            <a:lvl6pPr marL="2743200" lvl="5" indent="-228600" algn="l">
              <a:lnSpc>
                <a:spcPct val="90000"/>
              </a:lnSpc>
              <a:spcBef>
                <a:spcPts val="12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29" name="Google Shape;229;p31"/>
          <p:cNvSpPr txBox="1">
            <a:spLocks noGrp="1"/>
          </p:cNvSpPr>
          <p:nvPr>
            <p:ph type="body" idx="3"/>
          </p:nvPr>
        </p:nvSpPr>
        <p:spPr>
          <a:xfrm>
            <a:off x="365760" y="3895344"/>
            <a:ext cx="3749040" cy="2539399"/>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0"/>
              </a:spcBef>
              <a:spcAft>
                <a:spcPts val="0"/>
              </a:spcAft>
              <a:buClr>
                <a:srgbClr val="232F3E"/>
              </a:buClr>
              <a:buSzPts val="2400"/>
              <a:buChar char="•"/>
              <a:defRPr sz="2400">
                <a:solidFill>
                  <a:srgbClr val="232F3E"/>
                </a:solidFill>
              </a:defRPr>
            </a:lvl1pPr>
            <a:lvl2pPr marL="914400" lvl="1" indent="-355600" algn="l">
              <a:lnSpc>
                <a:spcPct val="100000"/>
              </a:lnSpc>
              <a:spcBef>
                <a:spcPts val="600"/>
              </a:spcBef>
              <a:spcAft>
                <a:spcPts val="0"/>
              </a:spcAft>
              <a:buClr>
                <a:srgbClr val="232F3E"/>
              </a:buClr>
              <a:buSzPts val="2000"/>
              <a:buChar char="•"/>
              <a:defRPr sz="2000">
                <a:solidFill>
                  <a:srgbClr val="232F3E"/>
                </a:solidFill>
              </a:defRPr>
            </a:lvl2pPr>
            <a:lvl3pPr marL="1371600" lvl="2" indent="-342900" algn="l">
              <a:lnSpc>
                <a:spcPct val="100000"/>
              </a:lnSpc>
              <a:spcBef>
                <a:spcPts val="600"/>
              </a:spcBef>
              <a:spcAft>
                <a:spcPts val="0"/>
              </a:spcAft>
              <a:buClr>
                <a:srgbClr val="232F3E"/>
              </a:buClr>
              <a:buSzPts val="1800"/>
              <a:buChar char="•"/>
              <a:defRPr sz="1800">
                <a:solidFill>
                  <a:srgbClr val="232F3E"/>
                </a:solidFill>
              </a:defRPr>
            </a:lvl3pPr>
            <a:lvl4pPr marL="1828800" lvl="3" indent="-330200" algn="l">
              <a:lnSpc>
                <a:spcPct val="100000"/>
              </a:lnSpc>
              <a:spcBef>
                <a:spcPts val="600"/>
              </a:spcBef>
              <a:spcAft>
                <a:spcPts val="0"/>
              </a:spcAft>
              <a:buClr>
                <a:srgbClr val="232F3E"/>
              </a:buClr>
              <a:buSzPts val="1600"/>
              <a:buChar char="•"/>
              <a:defRPr sz="1600">
                <a:solidFill>
                  <a:srgbClr val="232F3E"/>
                </a:solidFill>
              </a:defRPr>
            </a:lvl4pPr>
            <a:lvl5pPr marL="2286000" lvl="4" indent="-330200" algn="l">
              <a:lnSpc>
                <a:spcPct val="100000"/>
              </a:lnSpc>
              <a:spcBef>
                <a:spcPts val="600"/>
              </a:spcBef>
              <a:spcAft>
                <a:spcPts val="0"/>
              </a:spcAft>
              <a:buClr>
                <a:srgbClr val="232F3E"/>
              </a:buClr>
              <a:buSzPts val="1600"/>
              <a:buChar char="•"/>
              <a:defRPr sz="1600">
                <a:solidFill>
                  <a:srgbClr val="232F3E"/>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0" name="Google Shape;230;p31"/>
          <p:cNvSpPr>
            <a:spLocks noGrp="1"/>
          </p:cNvSpPr>
          <p:nvPr>
            <p:ph type="pic" idx="4"/>
          </p:nvPr>
        </p:nvSpPr>
        <p:spPr>
          <a:xfrm>
            <a:off x="4956048" y="1097280"/>
            <a:ext cx="2286000" cy="2286000"/>
          </a:xfrm>
          <a:prstGeom prst="rect">
            <a:avLst/>
          </a:prstGeom>
          <a:noFill/>
          <a:ln>
            <a:noFill/>
          </a:ln>
        </p:spPr>
      </p:sp>
      <p:sp>
        <p:nvSpPr>
          <p:cNvPr id="231" name="Google Shape;231;p31"/>
          <p:cNvSpPr txBox="1">
            <a:spLocks noGrp="1"/>
          </p:cNvSpPr>
          <p:nvPr>
            <p:ph type="body" idx="5"/>
          </p:nvPr>
        </p:nvSpPr>
        <p:spPr>
          <a:xfrm>
            <a:off x="4224528" y="3429000"/>
            <a:ext cx="3749040" cy="440329"/>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Clr>
                <a:schemeClr val="lt1"/>
              </a:buClr>
              <a:buSzPts val="2400"/>
              <a:buNone/>
              <a:defRPr sz="2400" b="0">
                <a:solidFill>
                  <a:schemeClr val="lt1"/>
                </a:solidFill>
                <a:latin typeface="Play"/>
                <a:ea typeface="Play"/>
                <a:cs typeface="Play"/>
                <a:sym typeface="Play"/>
              </a:defRPr>
            </a:lvl1pPr>
            <a:lvl2pPr marL="914400" lvl="1" indent="-228600" algn="l">
              <a:lnSpc>
                <a:spcPct val="90000"/>
              </a:lnSpc>
              <a:spcBef>
                <a:spcPts val="0"/>
              </a:spcBef>
              <a:spcAft>
                <a:spcPts val="0"/>
              </a:spcAft>
              <a:buClr>
                <a:srgbClr val="232F3E"/>
              </a:buClr>
              <a:buSzPts val="2000"/>
              <a:buNone/>
              <a:defRPr sz="2000" b="1"/>
            </a:lvl2pPr>
            <a:lvl3pPr marL="1371600" lvl="2" indent="-228600" algn="l">
              <a:lnSpc>
                <a:spcPct val="90000"/>
              </a:lnSpc>
              <a:spcBef>
                <a:spcPts val="1200"/>
              </a:spcBef>
              <a:spcAft>
                <a:spcPts val="0"/>
              </a:spcAft>
              <a:buClr>
                <a:srgbClr val="232F3E"/>
              </a:buClr>
              <a:buSzPts val="1800"/>
              <a:buNone/>
              <a:defRPr sz="1800" b="1"/>
            </a:lvl3pPr>
            <a:lvl4pPr marL="1828800" lvl="3" indent="-228600" algn="l">
              <a:lnSpc>
                <a:spcPct val="90000"/>
              </a:lnSpc>
              <a:spcBef>
                <a:spcPts val="1200"/>
              </a:spcBef>
              <a:spcAft>
                <a:spcPts val="0"/>
              </a:spcAft>
              <a:buClr>
                <a:srgbClr val="232F3E"/>
              </a:buClr>
              <a:buSzPts val="1600"/>
              <a:buNone/>
              <a:defRPr sz="1600" b="1"/>
            </a:lvl4pPr>
            <a:lvl5pPr marL="2286000" lvl="4" indent="-228600" algn="l">
              <a:lnSpc>
                <a:spcPct val="90000"/>
              </a:lnSpc>
              <a:spcBef>
                <a:spcPts val="1200"/>
              </a:spcBef>
              <a:spcAft>
                <a:spcPts val="0"/>
              </a:spcAft>
              <a:buClr>
                <a:srgbClr val="232F3E"/>
              </a:buClr>
              <a:buSzPts val="1600"/>
              <a:buNone/>
              <a:defRPr sz="1600" b="1"/>
            </a:lvl5pPr>
            <a:lvl6pPr marL="2743200" lvl="5" indent="-228600" algn="l">
              <a:lnSpc>
                <a:spcPct val="90000"/>
              </a:lnSpc>
              <a:spcBef>
                <a:spcPts val="12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32" name="Google Shape;232;p31"/>
          <p:cNvSpPr txBox="1">
            <a:spLocks noGrp="1"/>
          </p:cNvSpPr>
          <p:nvPr>
            <p:ph type="body" idx="6"/>
          </p:nvPr>
        </p:nvSpPr>
        <p:spPr>
          <a:xfrm>
            <a:off x="4224528" y="3895344"/>
            <a:ext cx="3749040" cy="2539399"/>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0"/>
              </a:spcBef>
              <a:spcAft>
                <a:spcPts val="0"/>
              </a:spcAft>
              <a:buClr>
                <a:srgbClr val="232F3E"/>
              </a:buClr>
              <a:buSzPts val="2400"/>
              <a:buChar char="•"/>
              <a:defRPr sz="2400">
                <a:solidFill>
                  <a:srgbClr val="232F3E"/>
                </a:solidFill>
              </a:defRPr>
            </a:lvl1pPr>
            <a:lvl2pPr marL="914400" lvl="1" indent="-355600" algn="l">
              <a:lnSpc>
                <a:spcPct val="100000"/>
              </a:lnSpc>
              <a:spcBef>
                <a:spcPts val="600"/>
              </a:spcBef>
              <a:spcAft>
                <a:spcPts val="0"/>
              </a:spcAft>
              <a:buClr>
                <a:srgbClr val="232F3E"/>
              </a:buClr>
              <a:buSzPts val="2000"/>
              <a:buChar char="•"/>
              <a:defRPr sz="2000">
                <a:solidFill>
                  <a:srgbClr val="232F3E"/>
                </a:solidFill>
              </a:defRPr>
            </a:lvl2pPr>
            <a:lvl3pPr marL="1371600" lvl="2" indent="-342900" algn="l">
              <a:lnSpc>
                <a:spcPct val="100000"/>
              </a:lnSpc>
              <a:spcBef>
                <a:spcPts val="600"/>
              </a:spcBef>
              <a:spcAft>
                <a:spcPts val="0"/>
              </a:spcAft>
              <a:buClr>
                <a:srgbClr val="232F3E"/>
              </a:buClr>
              <a:buSzPts val="1800"/>
              <a:buChar char="•"/>
              <a:defRPr sz="1800">
                <a:solidFill>
                  <a:srgbClr val="232F3E"/>
                </a:solidFill>
              </a:defRPr>
            </a:lvl3pPr>
            <a:lvl4pPr marL="1828800" lvl="3" indent="-330200" algn="l">
              <a:lnSpc>
                <a:spcPct val="100000"/>
              </a:lnSpc>
              <a:spcBef>
                <a:spcPts val="600"/>
              </a:spcBef>
              <a:spcAft>
                <a:spcPts val="0"/>
              </a:spcAft>
              <a:buClr>
                <a:srgbClr val="232F3E"/>
              </a:buClr>
              <a:buSzPts val="1600"/>
              <a:buChar char="•"/>
              <a:defRPr sz="1600">
                <a:solidFill>
                  <a:srgbClr val="232F3E"/>
                </a:solidFill>
              </a:defRPr>
            </a:lvl4pPr>
            <a:lvl5pPr marL="2286000" lvl="4" indent="-330200" algn="l">
              <a:lnSpc>
                <a:spcPct val="100000"/>
              </a:lnSpc>
              <a:spcBef>
                <a:spcPts val="600"/>
              </a:spcBef>
              <a:spcAft>
                <a:spcPts val="0"/>
              </a:spcAft>
              <a:buClr>
                <a:srgbClr val="232F3E"/>
              </a:buClr>
              <a:buSzPts val="1600"/>
              <a:buChar char="•"/>
              <a:defRPr sz="1600">
                <a:solidFill>
                  <a:srgbClr val="232F3E"/>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3" name="Google Shape;233;p31"/>
          <p:cNvSpPr>
            <a:spLocks noGrp="1"/>
          </p:cNvSpPr>
          <p:nvPr>
            <p:ph type="pic" idx="7"/>
          </p:nvPr>
        </p:nvSpPr>
        <p:spPr>
          <a:xfrm>
            <a:off x="8814816" y="1097280"/>
            <a:ext cx="2286000" cy="2286000"/>
          </a:xfrm>
          <a:prstGeom prst="rect">
            <a:avLst/>
          </a:prstGeom>
          <a:noFill/>
          <a:ln>
            <a:noFill/>
          </a:ln>
        </p:spPr>
      </p:sp>
      <p:sp>
        <p:nvSpPr>
          <p:cNvPr id="234" name="Google Shape;234;p31"/>
          <p:cNvSpPr txBox="1">
            <a:spLocks noGrp="1"/>
          </p:cNvSpPr>
          <p:nvPr>
            <p:ph type="body" idx="8"/>
          </p:nvPr>
        </p:nvSpPr>
        <p:spPr>
          <a:xfrm>
            <a:off x="8101583" y="3429000"/>
            <a:ext cx="3749040" cy="440329"/>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Clr>
                <a:schemeClr val="lt1"/>
              </a:buClr>
              <a:buSzPts val="2400"/>
              <a:buNone/>
              <a:defRPr sz="2400" b="0">
                <a:solidFill>
                  <a:schemeClr val="lt1"/>
                </a:solidFill>
                <a:latin typeface="Play"/>
                <a:ea typeface="Play"/>
                <a:cs typeface="Play"/>
                <a:sym typeface="Play"/>
              </a:defRPr>
            </a:lvl1pPr>
            <a:lvl2pPr marL="914400" lvl="1" indent="-228600" algn="l">
              <a:lnSpc>
                <a:spcPct val="90000"/>
              </a:lnSpc>
              <a:spcBef>
                <a:spcPts val="0"/>
              </a:spcBef>
              <a:spcAft>
                <a:spcPts val="0"/>
              </a:spcAft>
              <a:buClr>
                <a:srgbClr val="232F3E"/>
              </a:buClr>
              <a:buSzPts val="2000"/>
              <a:buNone/>
              <a:defRPr sz="2000" b="1"/>
            </a:lvl2pPr>
            <a:lvl3pPr marL="1371600" lvl="2" indent="-228600" algn="l">
              <a:lnSpc>
                <a:spcPct val="90000"/>
              </a:lnSpc>
              <a:spcBef>
                <a:spcPts val="1200"/>
              </a:spcBef>
              <a:spcAft>
                <a:spcPts val="0"/>
              </a:spcAft>
              <a:buClr>
                <a:srgbClr val="232F3E"/>
              </a:buClr>
              <a:buSzPts val="1800"/>
              <a:buNone/>
              <a:defRPr sz="1800" b="1"/>
            </a:lvl3pPr>
            <a:lvl4pPr marL="1828800" lvl="3" indent="-228600" algn="l">
              <a:lnSpc>
                <a:spcPct val="90000"/>
              </a:lnSpc>
              <a:spcBef>
                <a:spcPts val="1200"/>
              </a:spcBef>
              <a:spcAft>
                <a:spcPts val="0"/>
              </a:spcAft>
              <a:buClr>
                <a:srgbClr val="232F3E"/>
              </a:buClr>
              <a:buSzPts val="1600"/>
              <a:buNone/>
              <a:defRPr sz="1600" b="1"/>
            </a:lvl4pPr>
            <a:lvl5pPr marL="2286000" lvl="4" indent="-228600" algn="l">
              <a:lnSpc>
                <a:spcPct val="90000"/>
              </a:lnSpc>
              <a:spcBef>
                <a:spcPts val="1200"/>
              </a:spcBef>
              <a:spcAft>
                <a:spcPts val="0"/>
              </a:spcAft>
              <a:buClr>
                <a:srgbClr val="232F3E"/>
              </a:buClr>
              <a:buSzPts val="1600"/>
              <a:buNone/>
              <a:defRPr sz="1600" b="1"/>
            </a:lvl5pPr>
            <a:lvl6pPr marL="2743200" lvl="5" indent="-228600" algn="l">
              <a:lnSpc>
                <a:spcPct val="90000"/>
              </a:lnSpc>
              <a:spcBef>
                <a:spcPts val="12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35" name="Google Shape;235;p31"/>
          <p:cNvSpPr txBox="1">
            <a:spLocks noGrp="1"/>
          </p:cNvSpPr>
          <p:nvPr>
            <p:ph type="body" idx="9"/>
          </p:nvPr>
        </p:nvSpPr>
        <p:spPr>
          <a:xfrm>
            <a:off x="8083296" y="3895344"/>
            <a:ext cx="3749040" cy="2539399"/>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0"/>
              </a:spcBef>
              <a:spcAft>
                <a:spcPts val="0"/>
              </a:spcAft>
              <a:buClr>
                <a:srgbClr val="232F3E"/>
              </a:buClr>
              <a:buSzPts val="2400"/>
              <a:buChar char="•"/>
              <a:defRPr sz="2400">
                <a:solidFill>
                  <a:srgbClr val="232F3E"/>
                </a:solidFill>
              </a:defRPr>
            </a:lvl1pPr>
            <a:lvl2pPr marL="914400" lvl="1" indent="-355600" algn="l">
              <a:lnSpc>
                <a:spcPct val="100000"/>
              </a:lnSpc>
              <a:spcBef>
                <a:spcPts val="600"/>
              </a:spcBef>
              <a:spcAft>
                <a:spcPts val="0"/>
              </a:spcAft>
              <a:buClr>
                <a:srgbClr val="232F3E"/>
              </a:buClr>
              <a:buSzPts val="2000"/>
              <a:buChar char="•"/>
              <a:defRPr sz="2000">
                <a:solidFill>
                  <a:srgbClr val="232F3E"/>
                </a:solidFill>
              </a:defRPr>
            </a:lvl2pPr>
            <a:lvl3pPr marL="1371600" lvl="2" indent="-342900" algn="l">
              <a:lnSpc>
                <a:spcPct val="100000"/>
              </a:lnSpc>
              <a:spcBef>
                <a:spcPts val="600"/>
              </a:spcBef>
              <a:spcAft>
                <a:spcPts val="0"/>
              </a:spcAft>
              <a:buClr>
                <a:srgbClr val="232F3E"/>
              </a:buClr>
              <a:buSzPts val="1800"/>
              <a:buChar char="•"/>
              <a:defRPr sz="1800">
                <a:solidFill>
                  <a:srgbClr val="232F3E"/>
                </a:solidFill>
              </a:defRPr>
            </a:lvl3pPr>
            <a:lvl4pPr marL="1828800" lvl="3" indent="-330200" algn="l">
              <a:lnSpc>
                <a:spcPct val="100000"/>
              </a:lnSpc>
              <a:spcBef>
                <a:spcPts val="600"/>
              </a:spcBef>
              <a:spcAft>
                <a:spcPts val="0"/>
              </a:spcAft>
              <a:buClr>
                <a:srgbClr val="232F3E"/>
              </a:buClr>
              <a:buSzPts val="1600"/>
              <a:buChar char="•"/>
              <a:defRPr sz="1600">
                <a:solidFill>
                  <a:srgbClr val="232F3E"/>
                </a:solidFill>
              </a:defRPr>
            </a:lvl4pPr>
            <a:lvl5pPr marL="2286000" lvl="4" indent="-330200" algn="l">
              <a:lnSpc>
                <a:spcPct val="100000"/>
              </a:lnSpc>
              <a:spcBef>
                <a:spcPts val="600"/>
              </a:spcBef>
              <a:spcAft>
                <a:spcPts val="0"/>
              </a:spcAft>
              <a:buClr>
                <a:srgbClr val="232F3E"/>
              </a:buClr>
              <a:buSzPts val="1600"/>
              <a:buChar char="•"/>
              <a:defRPr sz="1600">
                <a:solidFill>
                  <a:srgbClr val="232F3E"/>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3 images, and 3 text">
  <p:cSld name="Title, 3 images, and 3 text">
    <p:bg>
      <p:bgPr>
        <a:solidFill>
          <a:schemeClr val="lt1"/>
        </a:solidFill>
        <a:effectLst/>
      </p:bgPr>
    </p:bg>
    <p:spTree>
      <p:nvGrpSpPr>
        <p:cNvPr id="1" name="Shape 236"/>
        <p:cNvGrpSpPr/>
        <p:nvPr/>
      </p:nvGrpSpPr>
      <p:grpSpPr>
        <a:xfrm>
          <a:off x="0" y="0"/>
          <a:ext cx="0" cy="0"/>
          <a:chOff x="0" y="0"/>
          <a:chExt cx="0" cy="0"/>
        </a:xfrm>
      </p:grpSpPr>
      <p:sp>
        <p:nvSpPr>
          <p:cNvPr id="237" name="Google Shape;237;p32"/>
          <p:cNvSpPr txBox="1">
            <a:spLocks noGrp="1"/>
          </p:cNvSpPr>
          <p:nvPr>
            <p:ph type="sldNum" idx="12"/>
          </p:nvPr>
        </p:nvSpPr>
        <p:spPr>
          <a:xfrm>
            <a:off x="11347704" y="6446520"/>
            <a:ext cx="484632" cy="228600"/>
          </a:xfrm>
          <a:prstGeom prst="rect">
            <a:avLst/>
          </a:prstGeom>
          <a:noFill/>
          <a:ln>
            <a:noFill/>
          </a:ln>
        </p:spPr>
        <p:txBody>
          <a:bodyPr spcFirstLastPara="1" wrap="square" lIns="0" tIns="0" rIns="0" bIns="0" anchor="ctr" anchorCtr="0">
            <a:noAutofit/>
          </a:bodyPr>
          <a:lstStyle>
            <a:lvl1pPr marL="0" lvl="0" indent="0" algn="r">
              <a:spcBef>
                <a:spcPts val="0"/>
              </a:spcBef>
              <a:buNone/>
              <a:defRPr sz="1200" b="0" i="0" u="none" strike="noStrike" cap="none">
                <a:solidFill>
                  <a:srgbClr val="232F3E"/>
                </a:solidFill>
                <a:latin typeface="Play"/>
                <a:ea typeface="Play"/>
                <a:cs typeface="Play"/>
                <a:sym typeface="Play"/>
              </a:defRPr>
            </a:lvl1pPr>
            <a:lvl2pPr marL="0" lvl="1" indent="0" algn="r">
              <a:spcBef>
                <a:spcPts val="0"/>
              </a:spcBef>
              <a:buNone/>
              <a:defRPr sz="1200" b="0" i="0" u="none" strike="noStrike" cap="none">
                <a:solidFill>
                  <a:srgbClr val="232F3E"/>
                </a:solidFill>
                <a:latin typeface="Play"/>
                <a:ea typeface="Play"/>
                <a:cs typeface="Play"/>
                <a:sym typeface="Play"/>
              </a:defRPr>
            </a:lvl2pPr>
            <a:lvl3pPr marL="0" lvl="2" indent="0" algn="r">
              <a:spcBef>
                <a:spcPts val="0"/>
              </a:spcBef>
              <a:buNone/>
              <a:defRPr sz="1200" b="0" i="0" u="none" strike="noStrike" cap="none">
                <a:solidFill>
                  <a:srgbClr val="232F3E"/>
                </a:solidFill>
                <a:latin typeface="Play"/>
                <a:ea typeface="Play"/>
                <a:cs typeface="Play"/>
                <a:sym typeface="Play"/>
              </a:defRPr>
            </a:lvl3pPr>
            <a:lvl4pPr marL="0" lvl="3" indent="0" algn="r">
              <a:spcBef>
                <a:spcPts val="0"/>
              </a:spcBef>
              <a:buNone/>
              <a:defRPr sz="1200" b="0" i="0" u="none" strike="noStrike" cap="none">
                <a:solidFill>
                  <a:srgbClr val="232F3E"/>
                </a:solidFill>
                <a:latin typeface="Play"/>
                <a:ea typeface="Play"/>
                <a:cs typeface="Play"/>
                <a:sym typeface="Play"/>
              </a:defRPr>
            </a:lvl4pPr>
            <a:lvl5pPr marL="0" lvl="4" indent="0" algn="r">
              <a:spcBef>
                <a:spcPts val="0"/>
              </a:spcBef>
              <a:buNone/>
              <a:defRPr sz="1200" b="0" i="0" u="none" strike="noStrike" cap="none">
                <a:solidFill>
                  <a:srgbClr val="232F3E"/>
                </a:solidFill>
                <a:latin typeface="Play"/>
                <a:ea typeface="Play"/>
                <a:cs typeface="Play"/>
                <a:sym typeface="Play"/>
              </a:defRPr>
            </a:lvl5pPr>
            <a:lvl6pPr marL="0" lvl="5" indent="0" algn="r">
              <a:spcBef>
                <a:spcPts val="0"/>
              </a:spcBef>
              <a:buNone/>
              <a:defRPr sz="1200" b="0" i="0" u="none" strike="noStrike" cap="none">
                <a:solidFill>
                  <a:srgbClr val="232F3E"/>
                </a:solidFill>
                <a:latin typeface="Play"/>
                <a:ea typeface="Play"/>
                <a:cs typeface="Play"/>
                <a:sym typeface="Play"/>
              </a:defRPr>
            </a:lvl6pPr>
            <a:lvl7pPr marL="0" lvl="6" indent="0" algn="r">
              <a:spcBef>
                <a:spcPts val="0"/>
              </a:spcBef>
              <a:buNone/>
              <a:defRPr sz="1200" b="0" i="0" u="none" strike="noStrike" cap="none">
                <a:solidFill>
                  <a:srgbClr val="232F3E"/>
                </a:solidFill>
                <a:latin typeface="Play"/>
                <a:ea typeface="Play"/>
                <a:cs typeface="Play"/>
                <a:sym typeface="Play"/>
              </a:defRPr>
            </a:lvl7pPr>
            <a:lvl8pPr marL="0" lvl="7" indent="0" algn="r">
              <a:spcBef>
                <a:spcPts val="0"/>
              </a:spcBef>
              <a:buNone/>
              <a:defRPr sz="1200" b="0" i="0" u="none" strike="noStrike" cap="none">
                <a:solidFill>
                  <a:srgbClr val="232F3E"/>
                </a:solidFill>
                <a:latin typeface="Play"/>
                <a:ea typeface="Play"/>
                <a:cs typeface="Play"/>
                <a:sym typeface="Play"/>
              </a:defRPr>
            </a:lvl8pPr>
            <a:lvl9pPr marL="0" lvl="8" indent="0" algn="r">
              <a:spcBef>
                <a:spcPts val="0"/>
              </a:spcBef>
              <a:buNone/>
              <a:defRPr sz="1200" b="0" i="0" u="none" strike="noStrike" cap="none">
                <a:solidFill>
                  <a:srgbClr val="232F3E"/>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
        <p:nvSpPr>
          <p:cNvPr id="238" name="Google Shape;238;p32"/>
          <p:cNvSpPr txBox="1">
            <a:spLocks noGrp="1"/>
          </p:cNvSpPr>
          <p:nvPr>
            <p:ph type="title"/>
          </p:nvPr>
        </p:nvSpPr>
        <p:spPr>
          <a:xfrm>
            <a:off x="365760" y="301752"/>
            <a:ext cx="11466576" cy="73131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39" name="Google Shape;239;p32"/>
          <p:cNvPicPr preferRelativeResize="0"/>
          <p:nvPr/>
        </p:nvPicPr>
        <p:blipFill rotWithShape="1">
          <a:blip r:embed="rId2">
            <a:alphaModFix/>
          </a:blip>
          <a:srcRect/>
          <a:stretch/>
        </p:blipFill>
        <p:spPr>
          <a:xfrm>
            <a:off x="365759" y="1028377"/>
            <a:ext cx="11484864" cy="45720"/>
          </a:xfrm>
          <a:prstGeom prst="rect">
            <a:avLst/>
          </a:prstGeom>
          <a:noFill/>
          <a:ln>
            <a:noFill/>
          </a:ln>
        </p:spPr>
      </p:pic>
      <p:sp>
        <p:nvSpPr>
          <p:cNvPr id="240" name="Google Shape;240;p32"/>
          <p:cNvSpPr>
            <a:spLocks noGrp="1"/>
          </p:cNvSpPr>
          <p:nvPr>
            <p:ph type="pic" idx="2"/>
          </p:nvPr>
        </p:nvSpPr>
        <p:spPr>
          <a:xfrm>
            <a:off x="365760" y="1238846"/>
            <a:ext cx="1554480" cy="1554480"/>
          </a:xfrm>
          <a:prstGeom prst="rect">
            <a:avLst/>
          </a:prstGeom>
          <a:noFill/>
          <a:ln>
            <a:noFill/>
          </a:ln>
        </p:spPr>
      </p:sp>
      <p:sp>
        <p:nvSpPr>
          <p:cNvPr id="241" name="Google Shape;241;p32"/>
          <p:cNvSpPr txBox="1">
            <a:spLocks noGrp="1"/>
          </p:cNvSpPr>
          <p:nvPr>
            <p:ph type="body" idx="1"/>
          </p:nvPr>
        </p:nvSpPr>
        <p:spPr>
          <a:xfrm>
            <a:off x="2045043" y="1147406"/>
            <a:ext cx="9781197" cy="1737360"/>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Clr>
                <a:srgbClr val="232F3E"/>
              </a:buClr>
              <a:buSzPts val="2400"/>
              <a:buNone/>
              <a:defRPr sz="2400">
                <a:solidFill>
                  <a:srgbClr val="232F3E"/>
                </a:solidFill>
              </a:defRPr>
            </a:lvl1pPr>
            <a:lvl2pPr marL="914400" lvl="1" indent="-228600" algn="l">
              <a:lnSpc>
                <a:spcPct val="100000"/>
              </a:lnSpc>
              <a:spcBef>
                <a:spcPts val="300"/>
              </a:spcBef>
              <a:spcAft>
                <a:spcPts val="0"/>
              </a:spcAft>
              <a:buClr>
                <a:srgbClr val="232F3E"/>
              </a:buClr>
              <a:buSzPts val="2000"/>
              <a:buNone/>
              <a:defRPr sz="2000">
                <a:solidFill>
                  <a:srgbClr val="232F3E"/>
                </a:solidFill>
              </a:defRPr>
            </a:lvl2pPr>
            <a:lvl3pPr marL="1371600" lvl="2" indent="-228600" algn="l">
              <a:lnSpc>
                <a:spcPct val="100000"/>
              </a:lnSpc>
              <a:spcBef>
                <a:spcPts val="600"/>
              </a:spcBef>
              <a:spcAft>
                <a:spcPts val="0"/>
              </a:spcAft>
              <a:buClr>
                <a:schemeClr val="dk2"/>
              </a:buClr>
              <a:buSzPts val="2000"/>
              <a:buNone/>
              <a:defRPr sz="2000">
                <a:solidFill>
                  <a:schemeClr val="dk2"/>
                </a:solidFill>
              </a:defRPr>
            </a:lvl3pPr>
            <a:lvl4pPr marL="1828800" lvl="3" indent="-342900" algn="l">
              <a:lnSpc>
                <a:spcPct val="100000"/>
              </a:lnSpc>
              <a:spcBef>
                <a:spcPts val="600"/>
              </a:spcBef>
              <a:spcAft>
                <a:spcPts val="0"/>
              </a:spcAft>
              <a:buClr>
                <a:schemeClr val="dk2"/>
              </a:buClr>
              <a:buSzPts val="1800"/>
              <a:buChar char="•"/>
              <a:defRPr sz="1800">
                <a:solidFill>
                  <a:schemeClr val="dk2"/>
                </a:solidFill>
              </a:defRPr>
            </a:lvl4pPr>
            <a:lvl5pPr marL="2286000" lvl="4" indent="-342900" algn="l">
              <a:lnSpc>
                <a:spcPct val="100000"/>
              </a:lnSpc>
              <a:spcBef>
                <a:spcPts val="600"/>
              </a:spcBef>
              <a:spcAft>
                <a:spcPts val="0"/>
              </a:spcAft>
              <a:buClr>
                <a:schemeClr val="dk2"/>
              </a:buClr>
              <a:buSzPts val="1800"/>
              <a:buChar char="•"/>
              <a:defRPr sz="1800">
                <a:solidFill>
                  <a:schemeClr val="dk2"/>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2" name="Google Shape;242;p32"/>
          <p:cNvSpPr>
            <a:spLocks noGrp="1"/>
          </p:cNvSpPr>
          <p:nvPr>
            <p:ph type="pic" idx="3"/>
          </p:nvPr>
        </p:nvSpPr>
        <p:spPr>
          <a:xfrm>
            <a:off x="365760" y="3008944"/>
            <a:ext cx="1554480" cy="1554480"/>
          </a:xfrm>
          <a:prstGeom prst="rect">
            <a:avLst/>
          </a:prstGeom>
          <a:noFill/>
          <a:ln>
            <a:noFill/>
          </a:ln>
        </p:spPr>
      </p:sp>
      <p:sp>
        <p:nvSpPr>
          <p:cNvPr id="243" name="Google Shape;243;p32"/>
          <p:cNvSpPr txBox="1">
            <a:spLocks noGrp="1"/>
          </p:cNvSpPr>
          <p:nvPr>
            <p:ph type="body" idx="4"/>
          </p:nvPr>
        </p:nvSpPr>
        <p:spPr>
          <a:xfrm>
            <a:off x="2045043" y="2917504"/>
            <a:ext cx="9781197" cy="1737360"/>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Clr>
                <a:srgbClr val="232F3E"/>
              </a:buClr>
              <a:buSzPts val="2400"/>
              <a:buNone/>
              <a:defRPr sz="2400">
                <a:solidFill>
                  <a:srgbClr val="232F3E"/>
                </a:solidFill>
              </a:defRPr>
            </a:lvl1pPr>
            <a:lvl2pPr marL="914400" lvl="1" indent="-228600" algn="l">
              <a:lnSpc>
                <a:spcPct val="100000"/>
              </a:lnSpc>
              <a:spcBef>
                <a:spcPts val="300"/>
              </a:spcBef>
              <a:spcAft>
                <a:spcPts val="0"/>
              </a:spcAft>
              <a:buClr>
                <a:srgbClr val="232F3E"/>
              </a:buClr>
              <a:buSzPts val="2000"/>
              <a:buNone/>
              <a:defRPr sz="2000">
                <a:solidFill>
                  <a:srgbClr val="232F3E"/>
                </a:solidFill>
              </a:defRPr>
            </a:lvl2pPr>
            <a:lvl3pPr marL="1371600" lvl="2" indent="-228600" algn="l">
              <a:lnSpc>
                <a:spcPct val="100000"/>
              </a:lnSpc>
              <a:spcBef>
                <a:spcPts val="600"/>
              </a:spcBef>
              <a:spcAft>
                <a:spcPts val="0"/>
              </a:spcAft>
              <a:buClr>
                <a:schemeClr val="dk2"/>
              </a:buClr>
              <a:buSzPts val="2000"/>
              <a:buNone/>
              <a:defRPr sz="2000">
                <a:solidFill>
                  <a:schemeClr val="dk2"/>
                </a:solidFill>
              </a:defRPr>
            </a:lvl3pPr>
            <a:lvl4pPr marL="1828800" lvl="3" indent="-342900" algn="l">
              <a:lnSpc>
                <a:spcPct val="100000"/>
              </a:lnSpc>
              <a:spcBef>
                <a:spcPts val="600"/>
              </a:spcBef>
              <a:spcAft>
                <a:spcPts val="0"/>
              </a:spcAft>
              <a:buClr>
                <a:schemeClr val="dk2"/>
              </a:buClr>
              <a:buSzPts val="1800"/>
              <a:buChar char="•"/>
              <a:defRPr sz="1800">
                <a:solidFill>
                  <a:schemeClr val="dk2"/>
                </a:solidFill>
              </a:defRPr>
            </a:lvl4pPr>
            <a:lvl5pPr marL="2286000" lvl="4" indent="-342900" algn="l">
              <a:lnSpc>
                <a:spcPct val="100000"/>
              </a:lnSpc>
              <a:spcBef>
                <a:spcPts val="600"/>
              </a:spcBef>
              <a:spcAft>
                <a:spcPts val="0"/>
              </a:spcAft>
              <a:buClr>
                <a:schemeClr val="dk2"/>
              </a:buClr>
              <a:buSzPts val="1800"/>
              <a:buChar char="•"/>
              <a:defRPr sz="1800">
                <a:solidFill>
                  <a:schemeClr val="dk2"/>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4" name="Google Shape;244;p32"/>
          <p:cNvSpPr>
            <a:spLocks noGrp="1"/>
          </p:cNvSpPr>
          <p:nvPr>
            <p:ph type="pic" idx="5"/>
          </p:nvPr>
        </p:nvSpPr>
        <p:spPr>
          <a:xfrm>
            <a:off x="365760" y="4776114"/>
            <a:ext cx="1554480" cy="1554480"/>
          </a:xfrm>
          <a:prstGeom prst="rect">
            <a:avLst/>
          </a:prstGeom>
          <a:noFill/>
          <a:ln>
            <a:noFill/>
          </a:ln>
        </p:spPr>
      </p:sp>
      <p:sp>
        <p:nvSpPr>
          <p:cNvPr id="245" name="Google Shape;245;p32"/>
          <p:cNvSpPr txBox="1">
            <a:spLocks noGrp="1"/>
          </p:cNvSpPr>
          <p:nvPr>
            <p:ph type="body" idx="6"/>
          </p:nvPr>
        </p:nvSpPr>
        <p:spPr>
          <a:xfrm>
            <a:off x="2045043" y="4684674"/>
            <a:ext cx="9781197" cy="1737360"/>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Clr>
                <a:srgbClr val="232F3E"/>
              </a:buClr>
              <a:buSzPts val="2400"/>
              <a:buNone/>
              <a:defRPr sz="2400">
                <a:solidFill>
                  <a:srgbClr val="232F3E"/>
                </a:solidFill>
              </a:defRPr>
            </a:lvl1pPr>
            <a:lvl2pPr marL="914400" lvl="1" indent="-228600" algn="l">
              <a:lnSpc>
                <a:spcPct val="100000"/>
              </a:lnSpc>
              <a:spcBef>
                <a:spcPts val="300"/>
              </a:spcBef>
              <a:spcAft>
                <a:spcPts val="0"/>
              </a:spcAft>
              <a:buClr>
                <a:srgbClr val="232F3E"/>
              </a:buClr>
              <a:buSzPts val="2000"/>
              <a:buNone/>
              <a:defRPr sz="2000">
                <a:solidFill>
                  <a:srgbClr val="232F3E"/>
                </a:solidFill>
              </a:defRPr>
            </a:lvl2pPr>
            <a:lvl3pPr marL="1371600" lvl="2" indent="-228600" algn="l">
              <a:lnSpc>
                <a:spcPct val="100000"/>
              </a:lnSpc>
              <a:spcBef>
                <a:spcPts val="600"/>
              </a:spcBef>
              <a:spcAft>
                <a:spcPts val="0"/>
              </a:spcAft>
              <a:buClr>
                <a:schemeClr val="dk2"/>
              </a:buClr>
              <a:buSzPts val="2000"/>
              <a:buNone/>
              <a:defRPr sz="2000">
                <a:solidFill>
                  <a:schemeClr val="dk2"/>
                </a:solidFill>
              </a:defRPr>
            </a:lvl3pPr>
            <a:lvl4pPr marL="1828800" lvl="3" indent="-342900" algn="l">
              <a:lnSpc>
                <a:spcPct val="100000"/>
              </a:lnSpc>
              <a:spcBef>
                <a:spcPts val="600"/>
              </a:spcBef>
              <a:spcAft>
                <a:spcPts val="0"/>
              </a:spcAft>
              <a:buClr>
                <a:schemeClr val="dk2"/>
              </a:buClr>
              <a:buSzPts val="1800"/>
              <a:buChar char="•"/>
              <a:defRPr sz="1800">
                <a:solidFill>
                  <a:schemeClr val="dk2"/>
                </a:solidFill>
              </a:defRPr>
            </a:lvl4pPr>
            <a:lvl5pPr marL="2286000" lvl="4" indent="-342900" algn="l">
              <a:lnSpc>
                <a:spcPct val="100000"/>
              </a:lnSpc>
              <a:spcBef>
                <a:spcPts val="600"/>
              </a:spcBef>
              <a:spcAft>
                <a:spcPts val="0"/>
              </a:spcAft>
              <a:buClr>
                <a:schemeClr val="dk2"/>
              </a:buClr>
              <a:buSzPts val="1800"/>
              <a:buChar char="•"/>
              <a:defRPr sz="1800">
                <a:solidFill>
                  <a:schemeClr val="dk2"/>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Acronyms">
  <p:cSld name="Acronyms">
    <p:bg>
      <p:bgPr>
        <a:solidFill>
          <a:schemeClr val="lt1"/>
        </a:solidFill>
        <a:effectLst/>
      </p:bgPr>
    </p:bg>
    <p:spTree>
      <p:nvGrpSpPr>
        <p:cNvPr id="1" name="Shape 246"/>
        <p:cNvGrpSpPr/>
        <p:nvPr/>
      </p:nvGrpSpPr>
      <p:grpSpPr>
        <a:xfrm>
          <a:off x="0" y="0"/>
          <a:ext cx="0" cy="0"/>
          <a:chOff x="0" y="0"/>
          <a:chExt cx="0" cy="0"/>
        </a:xfrm>
      </p:grpSpPr>
      <p:sp>
        <p:nvSpPr>
          <p:cNvPr id="247" name="Google Shape;247;p33"/>
          <p:cNvSpPr txBox="1">
            <a:spLocks noGrp="1"/>
          </p:cNvSpPr>
          <p:nvPr>
            <p:ph type="sldNum" idx="12"/>
          </p:nvPr>
        </p:nvSpPr>
        <p:spPr>
          <a:xfrm>
            <a:off x="11347704" y="6446520"/>
            <a:ext cx="484632" cy="228600"/>
          </a:xfrm>
          <a:prstGeom prst="rect">
            <a:avLst/>
          </a:prstGeom>
          <a:noFill/>
          <a:ln>
            <a:noFill/>
          </a:ln>
        </p:spPr>
        <p:txBody>
          <a:bodyPr spcFirstLastPara="1" wrap="square" lIns="0" tIns="0" rIns="0" bIns="0" anchor="ctr" anchorCtr="0">
            <a:noAutofit/>
          </a:bodyPr>
          <a:lstStyle>
            <a:lvl1pPr marL="0" lvl="0" indent="0" algn="r">
              <a:spcBef>
                <a:spcPts val="0"/>
              </a:spcBef>
              <a:buNone/>
              <a:defRPr sz="1200" b="0" i="0" u="none" strike="noStrike" cap="none">
                <a:solidFill>
                  <a:srgbClr val="232F3E"/>
                </a:solidFill>
                <a:latin typeface="Play"/>
                <a:ea typeface="Play"/>
                <a:cs typeface="Play"/>
                <a:sym typeface="Play"/>
              </a:defRPr>
            </a:lvl1pPr>
            <a:lvl2pPr marL="0" lvl="1" indent="0" algn="r">
              <a:spcBef>
                <a:spcPts val="0"/>
              </a:spcBef>
              <a:buNone/>
              <a:defRPr sz="1200" b="0" i="0" u="none" strike="noStrike" cap="none">
                <a:solidFill>
                  <a:srgbClr val="232F3E"/>
                </a:solidFill>
                <a:latin typeface="Play"/>
                <a:ea typeface="Play"/>
                <a:cs typeface="Play"/>
                <a:sym typeface="Play"/>
              </a:defRPr>
            </a:lvl2pPr>
            <a:lvl3pPr marL="0" lvl="2" indent="0" algn="r">
              <a:spcBef>
                <a:spcPts val="0"/>
              </a:spcBef>
              <a:buNone/>
              <a:defRPr sz="1200" b="0" i="0" u="none" strike="noStrike" cap="none">
                <a:solidFill>
                  <a:srgbClr val="232F3E"/>
                </a:solidFill>
                <a:latin typeface="Play"/>
                <a:ea typeface="Play"/>
                <a:cs typeface="Play"/>
                <a:sym typeface="Play"/>
              </a:defRPr>
            </a:lvl3pPr>
            <a:lvl4pPr marL="0" lvl="3" indent="0" algn="r">
              <a:spcBef>
                <a:spcPts val="0"/>
              </a:spcBef>
              <a:buNone/>
              <a:defRPr sz="1200" b="0" i="0" u="none" strike="noStrike" cap="none">
                <a:solidFill>
                  <a:srgbClr val="232F3E"/>
                </a:solidFill>
                <a:latin typeface="Play"/>
                <a:ea typeface="Play"/>
                <a:cs typeface="Play"/>
                <a:sym typeface="Play"/>
              </a:defRPr>
            </a:lvl4pPr>
            <a:lvl5pPr marL="0" lvl="4" indent="0" algn="r">
              <a:spcBef>
                <a:spcPts val="0"/>
              </a:spcBef>
              <a:buNone/>
              <a:defRPr sz="1200" b="0" i="0" u="none" strike="noStrike" cap="none">
                <a:solidFill>
                  <a:srgbClr val="232F3E"/>
                </a:solidFill>
                <a:latin typeface="Play"/>
                <a:ea typeface="Play"/>
                <a:cs typeface="Play"/>
                <a:sym typeface="Play"/>
              </a:defRPr>
            </a:lvl5pPr>
            <a:lvl6pPr marL="0" lvl="5" indent="0" algn="r">
              <a:spcBef>
                <a:spcPts val="0"/>
              </a:spcBef>
              <a:buNone/>
              <a:defRPr sz="1200" b="0" i="0" u="none" strike="noStrike" cap="none">
                <a:solidFill>
                  <a:srgbClr val="232F3E"/>
                </a:solidFill>
                <a:latin typeface="Play"/>
                <a:ea typeface="Play"/>
                <a:cs typeface="Play"/>
                <a:sym typeface="Play"/>
              </a:defRPr>
            </a:lvl6pPr>
            <a:lvl7pPr marL="0" lvl="6" indent="0" algn="r">
              <a:spcBef>
                <a:spcPts val="0"/>
              </a:spcBef>
              <a:buNone/>
              <a:defRPr sz="1200" b="0" i="0" u="none" strike="noStrike" cap="none">
                <a:solidFill>
                  <a:srgbClr val="232F3E"/>
                </a:solidFill>
                <a:latin typeface="Play"/>
                <a:ea typeface="Play"/>
                <a:cs typeface="Play"/>
                <a:sym typeface="Play"/>
              </a:defRPr>
            </a:lvl7pPr>
            <a:lvl8pPr marL="0" lvl="7" indent="0" algn="r">
              <a:spcBef>
                <a:spcPts val="0"/>
              </a:spcBef>
              <a:buNone/>
              <a:defRPr sz="1200" b="0" i="0" u="none" strike="noStrike" cap="none">
                <a:solidFill>
                  <a:srgbClr val="232F3E"/>
                </a:solidFill>
                <a:latin typeface="Play"/>
                <a:ea typeface="Play"/>
                <a:cs typeface="Play"/>
                <a:sym typeface="Play"/>
              </a:defRPr>
            </a:lvl8pPr>
            <a:lvl9pPr marL="0" lvl="8" indent="0" algn="r">
              <a:spcBef>
                <a:spcPts val="0"/>
              </a:spcBef>
              <a:buNone/>
              <a:defRPr sz="1200" b="0" i="0" u="none" strike="noStrike" cap="none">
                <a:solidFill>
                  <a:srgbClr val="232F3E"/>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
        <p:nvSpPr>
          <p:cNvPr id="248" name="Google Shape;248;p33"/>
          <p:cNvSpPr txBox="1">
            <a:spLocks noGrp="1"/>
          </p:cNvSpPr>
          <p:nvPr>
            <p:ph type="title"/>
          </p:nvPr>
        </p:nvSpPr>
        <p:spPr>
          <a:xfrm>
            <a:off x="365760" y="301752"/>
            <a:ext cx="11466576" cy="73131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49" name="Google Shape;249;p33"/>
          <p:cNvPicPr preferRelativeResize="0"/>
          <p:nvPr/>
        </p:nvPicPr>
        <p:blipFill rotWithShape="1">
          <a:blip r:embed="rId2">
            <a:alphaModFix/>
          </a:blip>
          <a:srcRect/>
          <a:stretch/>
        </p:blipFill>
        <p:spPr>
          <a:xfrm>
            <a:off x="365759" y="1028377"/>
            <a:ext cx="11484864" cy="45720"/>
          </a:xfrm>
          <a:prstGeom prst="rect">
            <a:avLst/>
          </a:prstGeom>
          <a:noFill/>
          <a:ln>
            <a:noFill/>
          </a:ln>
        </p:spPr>
      </p:pic>
      <p:sp>
        <p:nvSpPr>
          <p:cNvPr id="250" name="Google Shape;250;p33"/>
          <p:cNvSpPr txBox="1">
            <a:spLocks noGrp="1"/>
          </p:cNvSpPr>
          <p:nvPr>
            <p:ph type="body" idx="1"/>
          </p:nvPr>
        </p:nvSpPr>
        <p:spPr>
          <a:xfrm>
            <a:off x="353060" y="1188403"/>
            <a:ext cx="1828800" cy="155448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accent2"/>
              </a:buClr>
              <a:buSzPts val="5400"/>
              <a:buNone/>
              <a:defRPr sz="5400" b="1" cap="none">
                <a:solidFill>
                  <a:schemeClr val="accent2"/>
                </a:solidFill>
                <a:latin typeface="Play"/>
                <a:ea typeface="Play"/>
                <a:cs typeface="Play"/>
                <a:sym typeface="Play"/>
              </a:defRPr>
            </a:lvl1pPr>
            <a:lvl2pPr marL="914400" lvl="1" indent="-342900" algn="l">
              <a:lnSpc>
                <a:spcPct val="90000"/>
              </a:lnSpc>
              <a:spcBef>
                <a:spcPts val="120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1" name="Google Shape;251;p33"/>
          <p:cNvSpPr txBox="1">
            <a:spLocks noGrp="1"/>
          </p:cNvSpPr>
          <p:nvPr>
            <p:ph type="body" idx="2"/>
          </p:nvPr>
        </p:nvSpPr>
        <p:spPr>
          <a:xfrm>
            <a:off x="2194163" y="1096963"/>
            <a:ext cx="3840480" cy="1737360"/>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marL="914400" lvl="1" indent="-228600" algn="l">
              <a:lnSpc>
                <a:spcPct val="100000"/>
              </a:lnSpc>
              <a:spcBef>
                <a:spcPts val="300"/>
              </a:spcBef>
              <a:spcAft>
                <a:spcPts val="0"/>
              </a:spcAft>
              <a:buClr>
                <a:srgbClr val="232F3E"/>
              </a:buClr>
              <a:buSzPts val="2000"/>
              <a:buNone/>
              <a:defRPr sz="2000">
                <a:solidFill>
                  <a:srgbClr val="232F3E"/>
                </a:solidFill>
                <a:latin typeface="Play"/>
                <a:ea typeface="Play"/>
                <a:cs typeface="Play"/>
                <a:sym typeface="Play"/>
              </a:defRPr>
            </a:lvl2pPr>
            <a:lvl3pPr marL="1371600" lvl="2" indent="-228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marL="1828800" lvl="3" indent="-3429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marL="2286000" lvl="4" indent="-3429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2" name="Google Shape;252;p33"/>
          <p:cNvSpPr txBox="1">
            <a:spLocks noGrp="1"/>
          </p:cNvSpPr>
          <p:nvPr>
            <p:ph type="body" idx="3"/>
          </p:nvPr>
        </p:nvSpPr>
        <p:spPr>
          <a:xfrm>
            <a:off x="353060" y="2980786"/>
            <a:ext cx="1828800" cy="155448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accent2"/>
              </a:buClr>
              <a:buSzPts val="5400"/>
              <a:buNone/>
              <a:defRPr sz="5400" b="1" cap="none">
                <a:solidFill>
                  <a:schemeClr val="accent2"/>
                </a:solidFill>
                <a:latin typeface="Play"/>
                <a:ea typeface="Play"/>
                <a:cs typeface="Play"/>
                <a:sym typeface="Play"/>
              </a:defRPr>
            </a:lvl1pPr>
            <a:lvl2pPr marL="914400" lvl="1" indent="-342900" algn="l">
              <a:lnSpc>
                <a:spcPct val="90000"/>
              </a:lnSpc>
              <a:spcBef>
                <a:spcPts val="120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3" name="Google Shape;253;p33"/>
          <p:cNvSpPr txBox="1">
            <a:spLocks noGrp="1"/>
          </p:cNvSpPr>
          <p:nvPr>
            <p:ph type="body" idx="4"/>
          </p:nvPr>
        </p:nvSpPr>
        <p:spPr>
          <a:xfrm>
            <a:off x="2194163" y="2889346"/>
            <a:ext cx="3840480" cy="1737360"/>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marL="914400" lvl="1" indent="-3556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marL="1371600" lvl="2" indent="-228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marL="1828800" lvl="3" indent="-3429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marL="2286000" lvl="4" indent="-3429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4" name="Google Shape;254;p33"/>
          <p:cNvSpPr txBox="1">
            <a:spLocks noGrp="1"/>
          </p:cNvSpPr>
          <p:nvPr>
            <p:ph type="body" idx="5"/>
          </p:nvPr>
        </p:nvSpPr>
        <p:spPr>
          <a:xfrm>
            <a:off x="353060" y="4773168"/>
            <a:ext cx="1828800" cy="155448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accent2"/>
              </a:buClr>
              <a:buSzPts val="5400"/>
              <a:buNone/>
              <a:defRPr sz="5400" b="1" cap="none">
                <a:solidFill>
                  <a:schemeClr val="accent2"/>
                </a:solidFill>
                <a:latin typeface="Play"/>
                <a:ea typeface="Play"/>
                <a:cs typeface="Play"/>
                <a:sym typeface="Play"/>
              </a:defRPr>
            </a:lvl1pPr>
            <a:lvl2pPr marL="914400" lvl="1" indent="-342900" algn="l">
              <a:lnSpc>
                <a:spcPct val="90000"/>
              </a:lnSpc>
              <a:spcBef>
                <a:spcPts val="120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5" name="Google Shape;255;p33"/>
          <p:cNvSpPr txBox="1">
            <a:spLocks noGrp="1"/>
          </p:cNvSpPr>
          <p:nvPr>
            <p:ph type="body" idx="6"/>
          </p:nvPr>
        </p:nvSpPr>
        <p:spPr>
          <a:xfrm>
            <a:off x="2194163" y="4681728"/>
            <a:ext cx="3840480" cy="1737360"/>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marL="914400" lvl="1" indent="-3556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marL="1371600" lvl="2" indent="-228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marL="1828800" lvl="3" indent="-3429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marL="2286000" lvl="4" indent="-3429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6" name="Google Shape;256;p33"/>
          <p:cNvSpPr txBox="1">
            <a:spLocks noGrp="1"/>
          </p:cNvSpPr>
          <p:nvPr>
            <p:ph type="body" idx="7"/>
          </p:nvPr>
        </p:nvSpPr>
        <p:spPr>
          <a:xfrm>
            <a:off x="6162412" y="1188403"/>
            <a:ext cx="1828800" cy="155448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accent2"/>
              </a:buClr>
              <a:buSzPts val="5400"/>
              <a:buNone/>
              <a:defRPr sz="5400" b="1" cap="none">
                <a:solidFill>
                  <a:schemeClr val="accent2"/>
                </a:solidFill>
                <a:latin typeface="Play"/>
                <a:ea typeface="Play"/>
                <a:cs typeface="Play"/>
                <a:sym typeface="Play"/>
              </a:defRPr>
            </a:lvl1pPr>
            <a:lvl2pPr marL="914400" lvl="1" indent="-342900" algn="l">
              <a:lnSpc>
                <a:spcPct val="90000"/>
              </a:lnSpc>
              <a:spcBef>
                <a:spcPts val="120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7" name="Google Shape;257;p33"/>
          <p:cNvSpPr txBox="1">
            <a:spLocks noGrp="1"/>
          </p:cNvSpPr>
          <p:nvPr>
            <p:ph type="body" idx="8"/>
          </p:nvPr>
        </p:nvSpPr>
        <p:spPr>
          <a:xfrm>
            <a:off x="7991878" y="1096963"/>
            <a:ext cx="3840480" cy="1737360"/>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Clr>
                <a:srgbClr val="232F3E"/>
              </a:buClr>
              <a:buSzPts val="2000"/>
              <a:buFont typeface="Play"/>
              <a:buNone/>
              <a:defRPr sz="2000">
                <a:solidFill>
                  <a:srgbClr val="232F3E"/>
                </a:solidFill>
                <a:latin typeface="Play"/>
                <a:ea typeface="Play"/>
                <a:cs typeface="Play"/>
                <a:sym typeface="Play"/>
              </a:defRPr>
            </a:lvl1pPr>
            <a:lvl2pPr marL="914400" lvl="1" indent="-3556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marL="1371600" lvl="2" indent="-228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marL="1828800" lvl="3" indent="-3429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marL="2286000" lvl="4" indent="-3429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8" name="Google Shape;258;p33"/>
          <p:cNvSpPr txBox="1">
            <a:spLocks noGrp="1"/>
          </p:cNvSpPr>
          <p:nvPr>
            <p:ph type="body" idx="9"/>
          </p:nvPr>
        </p:nvSpPr>
        <p:spPr>
          <a:xfrm>
            <a:off x="6162412" y="2980786"/>
            <a:ext cx="1828800" cy="155448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accent2"/>
              </a:buClr>
              <a:buSzPts val="5400"/>
              <a:buNone/>
              <a:defRPr sz="5400" b="1" cap="none">
                <a:solidFill>
                  <a:schemeClr val="accent2"/>
                </a:solidFill>
                <a:latin typeface="Play"/>
                <a:ea typeface="Play"/>
                <a:cs typeface="Play"/>
                <a:sym typeface="Play"/>
              </a:defRPr>
            </a:lvl1pPr>
            <a:lvl2pPr marL="914400" lvl="1" indent="-342900" algn="l">
              <a:lnSpc>
                <a:spcPct val="90000"/>
              </a:lnSpc>
              <a:spcBef>
                <a:spcPts val="120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9" name="Google Shape;259;p33"/>
          <p:cNvSpPr txBox="1">
            <a:spLocks noGrp="1"/>
          </p:cNvSpPr>
          <p:nvPr>
            <p:ph type="body" idx="13"/>
          </p:nvPr>
        </p:nvSpPr>
        <p:spPr>
          <a:xfrm>
            <a:off x="7991878" y="2889346"/>
            <a:ext cx="3840480" cy="1737360"/>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marL="914400" lvl="1" indent="-3556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marL="1371600" lvl="2" indent="-228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marL="1828800" lvl="3" indent="-3429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marL="2286000" lvl="4" indent="-3429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0" name="Google Shape;260;p33"/>
          <p:cNvSpPr txBox="1">
            <a:spLocks noGrp="1"/>
          </p:cNvSpPr>
          <p:nvPr>
            <p:ph type="body" idx="14"/>
          </p:nvPr>
        </p:nvSpPr>
        <p:spPr>
          <a:xfrm>
            <a:off x="6162412" y="4773168"/>
            <a:ext cx="1828800" cy="155448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accent2"/>
              </a:buClr>
              <a:buSzPts val="5400"/>
              <a:buNone/>
              <a:defRPr sz="5400" b="1" cap="none">
                <a:solidFill>
                  <a:schemeClr val="accent2"/>
                </a:solidFill>
                <a:latin typeface="Play"/>
                <a:ea typeface="Play"/>
                <a:cs typeface="Play"/>
                <a:sym typeface="Play"/>
              </a:defRPr>
            </a:lvl1pPr>
            <a:lvl2pPr marL="914400" lvl="1" indent="-342900" algn="l">
              <a:lnSpc>
                <a:spcPct val="90000"/>
              </a:lnSpc>
              <a:spcBef>
                <a:spcPts val="120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1" name="Google Shape;261;p33"/>
          <p:cNvSpPr txBox="1">
            <a:spLocks noGrp="1"/>
          </p:cNvSpPr>
          <p:nvPr>
            <p:ph type="body" idx="15"/>
          </p:nvPr>
        </p:nvSpPr>
        <p:spPr>
          <a:xfrm>
            <a:off x="7991878" y="4681728"/>
            <a:ext cx="3840480" cy="1737360"/>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marL="914400" lvl="1" indent="-3556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marL="1371600" lvl="2" indent="-228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marL="1828800" lvl="3" indent="-3429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marL="2286000" lvl="4" indent="-3429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6 images, and 6 text">
  <p:cSld name="Title, 6 images, and 6 text">
    <p:bg>
      <p:bgPr>
        <a:solidFill>
          <a:schemeClr val="lt1"/>
        </a:solidFill>
        <a:effectLst/>
      </p:bgPr>
    </p:bg>
    <p:spTree>
      <p:nvGrpSpPr>
        <p:cNvPr id="1" name="Shape 262"/>
        <p:cNvGrpSpPr/>
        <p:nvPr/>
      </p:nvGrpSpPr>
      <p:grpSpPr>
        <a:xfrm>
          <a:off x="0" y="0"/>
          <a:ext cx="0" cy="0"/>
          <a:chOff x="0" y="0"/>
          <a:chExt cx="0" cy="0"/>
        </a:xfrm>
      </p:grpSpPr>
      <p:sp>
        <p:nvSpPr>
          <p:cNvPr id="263" name="Google Shape;263;p34"/>
          <p:cNvSpPr txBox="1">
            <a:spLocks noGrp="1"/>
          </p:cNvSpPr>
          <p:nvPr>
            <p:ph type="sldNum" idx="12"/>
          </p:nvPr>
        </p:nvSpPr>
        <p:spPr>
          <a:xfrm>
            <a:off x="11347704" y="6446520"/>
            <a:ext cx="484632" cy="228600"/>
          </a:xfrm>
          <a:prstGeom prst="rect">
            <a:avLst/>
          </a:prstGeom>
          <a:noFill/>
          <a:ln>
            <a:noFill/>
          </a:ln>
        </p:spPr>
        <p:txBody>
          <a:bodyPr spcFirstLastPara="1" wrap="square" lIns="0" tIns="0" rIns="0" bIns="0" anchor="ctr" anchorCtr="0">
            <a:noAutofit/>
          </a:bodyPr>
          <a:lstStyle>
            <a:lvl1pPr marL="0" lvl="0" indent="0" algn="r">
              <a:spcBef>
                <a:spcPts val="0"/>
              </a:spcBef>
              <a:buNone/>
              <a:defRPr sz="1200" b="0" i="0" u="none" strike="noStrike" cap="none">
                <a:solidFill>
                  <a:srgbClr val="232F3E"/>
                </a:solidFill>
                <a:latin typeface="Play"/>
                <a:ea typeface="Play"/>
                <a:cs typeface="Play"/>
                <a:sym typeface="Play"/>
              </a:defRPr>
            </a:lvl1pPr>
            <a:lvl2pPr marL="0" lvl="1" indent="0" algn="r">
              <a:spcBef>
                <a:spcPts val="0"/>
              </a:spcBef>
              <a:buNone/>
              <a:defRPr sz="1200" b="0" i="0" u="none" strike="noStrike" cap="none">
                <a:solidFill>
                  <a:srgbClr val="232F3E"/>
                </a:solidFill>
                <a:latin typeface="Play"/>
                <a:ea typeface="Play"/>
                <a:cs typeface="Play"/>
                <a:sym typeface="Play"/>
              </a:defRPr>
            </a:lvl2pPr>
            <a:lvl3pPr marL="0" lvl="2" indent="0" algn="r">
              <a:spcBef>
                <a:spcPts val="0"/>
              </a:spcBef>
              <a:buNone/>
              <a:defRPr sz="1200" b="0" i="0" u="none" strike="noStrike" cap="none">
                <a:solidFill>
                  <a:srgbClr val="232F3E"/>
                </a:solidFill>
                <a:latin typeface="Play"/>
                <a:ea typeface="Play"/>
                <a:cs typeface="Play"/>
                <a:sym typeface="Play"/>
              </a:defRPr>
            </a:lvl3pPr>
            <a:lvl4pPr marL="0" lvl="3" indent="0" algn="r">
              <a:spcBef>
                <a:spcPts val="0"/>
              </a:spcBef>
              <a:buNone/>
              <a:defRPr sz="1200" b="0" i="0" u="none" strike="noStrike" cap="none">
                <a:solidFill>
                  <a:srgbClr val="232F3E"/>
                </a:solidFill>
                <a:latin typeface="Play"/>
                <a:ea typeface="Play"/>
                <a:cs typeface="Play"/>
                <a:sym typeface="Play"/>
              </a:defRPr>
            </a:lvl4pPr>
            <a:lvl5pPr marL="0" lvl="4" indent="0" algn="r">
              <a:spcBef>
                <a:spcPts val="0"/>
              </a:spcBef>
              <a:buNone/>
              <a:defRPr sz="1200" b="0" i="0" u="none" strike="noStrike" cap="none">
                <a:solidFill>
                  <a:srgbClr val="232F3E"/>
                </a:solidFill>
                <a:latin typeface="Play"/>
                <a:ea typeface="Play"/>
                <a:cs typeface="Play"/>
                <a:sym typeface="Play"/>
              </a:defRPr>
            </a:lvl5pPr>
            <a:lvl6pPr marL="0" lvl="5" indent="0" algn="r">
              <a:spcBef>
                <a:spcPts val="0"/>
              </a:spcBef>
              <a:buNone/>
              <a:defRPr sz="1200" b="0" i="0" u="none" strike="noStrike" cap="none">
                <a:solidFill>
                  <a:srgbClr val="232F3E"/>
                </a:solidFill>
                <a:latin typeface="Play"/>
                <a:ea typeface="Play"/>
                <a:cs typeface="Play"/>
                <a:sym typeface="Play"/>
              </a:defRPr>
            </a:lvl6pPr>
            <a:lvl7pPr marL="0" lvl="6" indent="0" algn="r">
              <a:spcBef>
                <a:spcPts val="0"/>
              </a:spcBef>
              <a:buNone/>
              <a:defRPr sz="1200" b="0" i="0" u="none" strike="noStrike" cap="none">
                <a:solidFill>
                  <a:srgbClr val="232F3E"/>
                </a:solidFill>
                <a:latin typeface="Play"/>
                <a:ea typeface="Play"/>
                <a:cs typeface="Play"/>
                <a:sym typeface="Play"/>
              </a:defRPr>
            </a:lvl7pPr>
            <a:lvl8pPr marL="0" lvl="7" indent="0" algn="r">
              <a:spcBef>
                <a:spcPts val="0"/>
              </a:spcBef>
              <a:buNone/>
              <a:defRPr sz="1200" b="0" i="0" u="none" strike="noStrike" cap="none">
                <a:solidFill>
                  <a:srgbClr val="232F3E"/>
                </a:solidFill>
                <a:latin typeface="Play"/>
                <a:ea typeface="Play"/>
                <a:cs typeface="Play"/>
                <a:sym typeface="Play"/>
              </a:defRPr>
            </a:lvl8pPr>
            <a:lvl9pPr marL="0" lvl="8" indent="0" algn="r">
              <a:spcBef>
                <a:spcPts val="0"/>
              </a:spcBef>
              <a:buNone/>
              <a:defRPr sz="1200" b="0" i="0" u="none" strike="noStrike" cap="none">
                <a:solidFill>
                  <a:srgbClr val="232F3E"/>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
        <p:nvSpPr>
          <p:cNvPr id="264" name="Google Shape;264;p34"/>
          <p:cNvSpPr txBox="1">
            <a:spLocks noGrp="1"/>
          </p:cNvSpPr>
          <p:nvPr>
            <p:ph type="title"/>
          </p:nvPr>
        </p:nvSpPr>
        <p:spPr>
          <a:xfrm>
            <a:off x="365760" y="301752"/>
            <a:ext cx="11466576" cy="73131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65" name="Google Shape;265;p34"/>
          <p:cNvPicPr preferRelativeResize="0"/>
          <p:nvPr/>
        </p:nvPicPr>
        <p:blipFill rotWithShape="1">
          <a:blip r:embed="rId2">
            <a:alphaModFix/>
          </a:blip>
          <a:srcRect/>
          <a:stretch/>
        </p:blipFill>
        <p:spPr>
          <a:xfrm>
            <a:off x="365759" y="1028377"/>
            <a:ext cx="11484864" cy="45720"/>
          </a:xfrm>
          <a:prstGeom prst="rect">
            <a:avLst/>
          </a:prstGeom>
          <a:noFill/>
          <a:ln>
            <a:noFill/>
          </a:ln>
        </p:spPr>
      </p:pic>
      <p:sp>
        <p:nvSpPr>
          <p:cNvPr id="266" name="Google Shape;266;p34"/>
          <p:cNvSpPr>
            <a:spLocks noGrp="1"/>
          </p:cNvSpPr>
          <p:nvPr>
            <p:ph type="pic" idx="2"/>
          </p:nvPr>
        </p:nvSpPr>
        <p:spPr>
          <a:xfrm>
            <a:off x="365760" y="1238846"/>
            <a:ext cx="1554480" cy="1554480"/>
          </a:xfrm>
          <a:prstGeom prst="rect">
            <a:avLst/>
          </a:prstGeom>
          <a:noFill/>
          <a:ln>
            <a:noFill/>
          </a:ln>
        </p:spPr>
      </p:sp>
      <p:sp>
        <p:nvSpPr>
          <p:cNvPr id="267" name="Google Shape;267;p34"/>
          <p:cNvSpPr txBox="1">
            <a:spLocks noGrp="1"/>
          </p:cNvSpPr>
          <p:nvPr>
            <p:ph type="body" idx="1"/>
          </p:nvPr>
        </p:nvSpPr>
        <p:spPr>
          <a:xfrm>
            <a:off x="2045044" y="1147406"/>
            <a:ext cx="3941806" cy="1737360"/>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Clr>
                <a:srgbClr val="232F3E"/>
              </a:buClr>
              <a:buSzPts val="2400"/>
              <a:buNone/>
              <a:defRPr sz="2400">
                <a:solidFill>
                  <a:srgbClr val="232F3E"/>
                </a:solidFill>
              </a:defRPr>
            </a:lvl1pPr>
            <a:lvl2pPr marL="914400" lvl="1" indent="-228600" algn="l">
              <a:lnSpc>
                <a:spcPct val="100000"/>
              </a:lnSpc>
              <a:spcBef>
                <a:spcPts val="300"/>
              </a:spcBef>
              <a:spcAft>
                <a:spcPts val="0"/>
              </a:spcAft>
              <a:buClr>
                <a:srgbClr val="232F3E"/>
              </a:buClr>
              <a:buSzPts val="2000"/>
              <a:buNone/>
              <a:defRPr sz="2000">
                <a:solidFill>
                  <a:srgbClr val="232F3E"/>
                </a:solidFill>
              </a:defRPr>
            </a:lvl2pPr>
            <a:lvl3pPr marL="1371600" lvl="2" indent="-228600" algn="l">
              <a:lnSpc>
                <a:spcPct val="100000"/>
              </a:lnSpc>
              <a:spcBef>
                <a:spcPts val="600"/>
              </a:spcBef>
              <a:spcAft>
                <a:spcPts val="0"/>
              </a:spcAft>
              <a:buClr>
                <a:schemeClr val="dk2"/>
              </a:buClr>
              <a:buSzPts val="2000"/>
              <a:buNone/>
              <a:defRPr sz="2000">
                <a:solidFill>
                  <a:schemeClr val="dk2"/>
                </a:solidFill>
              </a:defRPr>
            </a:lvl3pPr>
            <a:lvl4pPr marL="1828800" lvl="3" indent="-342900" algn="l">
              <a:lnSpc>
                <a:spcPct val="100000"/>
              </a:lnSpc>
              <a:spcBef>
                <a:spcPts val="600"/>
              </a:spcBef>
              <a:spcAft>
                <a:spcPts val="0"/>
              </a:spcAft>
              <a:buClr>
                <a:schemeClr val="dk2"/>
              </a:buClr>
              <a:buSzPts val="1800"/>
              <a:buChar char="•"/>
              <a:defRPr sz="1800">
                <a:solidFill>
                  <a:schemeClr val="dk2"/>
                </a:solidFill>
              </a:defRPr>
            </a:lvl4pPr>
            <a:lvl5pPr marL="2286000" lvl="4" indent="-342900" algn="l">
              <a:lnSpc>
                <a:spcPct val="100000"/>
              </a:lnSpc>
              <a:spcBef>
                <a:spcPts val="600"/>
              </a:spcBef>
              <a:spcAft>
                <a:spcPts val="0"/>
              </a:spcAft>
              <a:buClr>
                <a:schemeClr val="dk2"/>
              </a:buClr>
              <a:buSzPts val="1800"/>
              <a:buChar char="•"/>
              <a:defRPr sz="1800">
                <a:solidFill>
                  <a:schemeClr val="dk2"/>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8" name="Google Shape;268;p34"/>
          <p:cNvSpPr>
            <a:spLocks noGrp="1"/>
          </p:cNvSpPr>
          <p:nvPr>
            <p:ph type="pic" idx="3"/>
          </p:nvPr>
        </p:nvSpPr>
        <p:spPr>
          <a:xfrm>
            <a:off x="365760" y="3008944"/>
            <a:ext cx="1554480" cy="1554480"/>
          </a:xfrm>
          <a:prstGeom prst="rect">
            <a:avLst/>
          </a:prstGeom>
          <a:noFill/>
          <a:ln>
            <a:noFill/>
          </a:ln>
        </p:spPr>
      </p:sp>
      <p:sp>
        <p:nvSpPr>
          <p:cNvPr id="269" name="Google Shape;269;p34"/>
          <p:cNvSpPr txBox="1">
            <a:spLocks noGrp="1"/>
          </p:cNvSpPr>
          <p:nvPr>
            <p:ph type="body" idx="4"/>
          </p:nvPr>
        </p:nvSpPr>
        <p:spPr>
          <a:xfrm>
            <a:off x="2045044" y="2917504"/>
            <a:ext cx="3941806" cy="1737360"/>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Clr>
                <a:srgbClr val="232F3E"/>
              </a:buClr>
              <a:buSzPts val="2400"/>
              <a:buNone/>
              <a:defRPr sz="2400">
                <a:solidFill>
                  <a:srgbClr val="232F3E"/>
                </a:solidFill>
              </a:defRPr>
            </a:lvl1pPr>
            <a:lvl2pPr marL="914400" lvl="1" indent="-228600" algn="l">
              <a:lnSpc>
                <a:spcPct val="100000"/>
              </a:lnSpc>
              <a:spcBef>
                <a:spcPts val="300"/>
              </a:spcBef>
              <a:spcAft>
                <a:spcPts val="0"/>
              </a:spcAft>
              <a:buClr>
                <a:srgbClr val="232F3E"/>
              </a:buClr>
              <a:buSzPts val="2000"/>
              <a:buNone/>
              <a:defRPr sz="2000">
                <a:solidFill>
                  <a:srgbClr val="232F3E"/>
                </a:solidFill>
              </a:defRPr>
            </a:lvl2pPr>
            <a:lvl3pPr marL="1371600" lvl="2" indent="-228600" algn="l">
              <a:lnSpc>
                <a:spcPct val="100000"/>
              </a:lnSpc>
              <a:spcBef>
                <a:spcPts val="600"/>
              </a:spcBef>
              <a:spcAft>
                <a:spcPts val="0"/>
              </a:spcAft>
              <a:buClr>
                <a:schemeClr val="dk2"/>
              </a:buClr>
              <a:buSzPts val="2000"/>
              <a:buNone/>
              <a:defRPr sz="2000">
                <a:solidFill>
                  <a:schemeClr val="dk2"/>
                </a:solidFill>
              </a:defRPr>
            </a:lvl3pPr>
            <a:lvl4pPr marL="1828800" lvl="3" indent="-342900" algn="l">
              <a:lnSpc>
                <a:spcPct val="100000"/>
              </a:lnSpc>
              <a:spcBef>
                <a:spcPts val="600"/>
              </a:spcBef>
              <a:spcAft>
                <a:spcPts val="0"/>
              </a:spcAft>
              <a:buClr>
                <a:schemeClr val="dk2"/>
              </a:buClr>
              <a:buSzPts val="1800"/>
              <a:buChar char="•"/>
              <a:defRPr sz="1800">
                <a:solidFill>
                  <a:schemeClr val="dk2"/>
                </a:solidFill>
              </a:defRPr>
            </a:lvl4pPr>
            <a:lvl5pPr marL="2286000" lvl="4" indent="-342900" algn="l">
              <a:lnSpc>
                <a:spcPct val="100000"/>
              </a:lnSpc>
              <a:spcBef>
                <a:spcPts val="600"/>
              </a:spcBef>
              <a:spcAft>
                <a:spcPts val="0"/>
              </a:spcAft>
              <a:buClr>
                <a:schemeClr val="dk2"/>
              </a:buClr>
              <a:buSzPts val="1800"/>
              <a:buChar char="•"/>
              <a:defRPr sz="1800">
                <a:solidFill>
                  <a:schemeClr val="dk2"/>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0" name="Google Shape;270;p34"/>
          <p:cNvSpPr>
            <a:spLocks noGrp="1"/>
          </p:cNvSpPr>
          <p:nvPr>
            <p:ph type="pic" idx="5"/>
          </p:nvPr>
        </p:nvSpPr>
        <p:spPr>
          <a:xfrm>
            <a:off x="365760" y="4776114"/>
            <a:ext cx="1554480" cy="1554480"/>
          </a:xfrm>
          <a:prstGeom prst="rect">
            <a:avLst/>
          </a:prstGeom>
          <a:noFill/>
          <a:ln>
            <a:noFill/>
          </a:ln>
        </p:spPr>
      </p:sp>
      <p:sp>
        <p:nvSpPr>
          <p:cNvPr id="271" name="Google Shape;271;p34"/>
          <p:cNvSpPr txBox="1">
            <a:spLocks noGrp="1"/>
          </p:cNvSpPr>
          <p:nvPr>
            <p:ph type="body" idx="6"/>
          </p:nvPr>
        </p:nvSpPr>
        <p:spPr>
          <a:xfrm>
            <a:off x="2045044" y="4684674"/>
            <a:ext cx="3941806" cy="1737360"/>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Clr>
                <a:srgbClr val="232F3E"/>
              </a:buClr>
              <a:buSzPts val="2400"/>
              <a:buNone/>
              <a:defRPr sz="2400">
                <a:solidFill>
                  <a:srgbClr val="232F3E"/>
                </a:solidFill>
              </a:defRPr>
            </a:lvl1pPr>
            <a:lvl2pPr marL="914400" lvl="1" indent="-228600" algn="l">
              <a:lnSpc>
                <a:spcPct val="100000"/>
              </a:lnSpc>
              <a:spcBef>
                <a:spcPts val="300"/>
              </a:spcBef>
              <a:spcAft>
                <a:spcPts val="0"/>
              </a:spcAft>
              <a:buClr>
                <a:srgbClr val="232F3E"/>
              </a:buClr>
              <a:buSzPts val="2000"/>
              <a:buNone/>
              <a:defRPr sz="2000">
                <a:solidFill>
                  <a:srgbClr val="232F3E"/>
                </a:solidFill>
              </a:defRPr>
            </a:lvl2pPr>
            <a:lvl3pPr marL="1371600" lvl="2" indent="-228600" algn="l">
              <a:lnSpc>
                <a:spcPct val="100000"/>
              </a:lnSpc>
              <a:spcBef>
                <a:spcPts val="600"/>
              </a:spcBef>
              <a:spcAft>
                <a:spcPts val="0"/>
              </a:spcAft>
              <a:buClr>
                <a:schemeClr val="dk2"/>
              </a:buClr>
              <a:buSzPts val="2000"/>
              <a:buNone/>
              <a:defRPr sz="2000">
                <a:solidFill>
                  <a:schemeClr val="dk2"/>
                </a:solidFill>
              </a:defRPr>
            </a:lvl3pPr>
            <a:lvl4pPr marL="1828800" lvl="3" indent="-342900" algn="l">
              <a:lnSpc>
                <a:spcPct val="100000"/>
              </a:lnSpc>
              <a:spcBef>
                <a:spcPts val="600"/>
              </a:spcBef>
              <a:spcAft>
                <a:spcPts val="0"/>
              </a:spcAft>
              <a:buClr>
                <a:schemeClr val="dk2"/>
              </a:buClr>
              <a:buSzPts val="1800"/>
              <a:buChar char="•"/>
              <a:defRPr sz="1800">
                <a:solidFill>
                  <a:schemeClr val="dk2"/>
                </a:solidFill>
              </a:defRPr>
            </a:lvl4pPr>
            <a:lvl5pPr marL="2286000" lvl="4" indent="-342900" algn="l">
              <a:lnSpc>
                <a:spcPct val="100000"/>
              </a:lnSpc>
              <a:spcBef>
                <a:spcPts val="600"/>
              </a:spcBef>
              <a:spcAft>
                <a:spcPts val="0"/>
              </a:spcAft>
              <a:buClr>
                <a:schemeClr val="dk2"/>
              </a:buClr>
              <a:buSzPts val="1800"/>
              <a:buChar char="•"/>
              <a:defRPr sz="1800">
                <a:solidFill>
                  <a:schemeClr val="dk2"/>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2" name="Google Shape;272;p34"/>
          <p:cNvSpPr>
            <a:spLocks noGrp="1"/>
          </p:cNvSpPr>
          <p:nvPr>
            <p:ph type="pic" idx="7"/>
          </p:nvPr>
        </p:nvSpPr>
        <p:spPr>
          <a:xfrm>
            <a:off x="6205152" y="1238846"/>
            <a:ext cx="1554480" cy="1554480"/>
          </a:xfrm>
          <a:prstGeom prst="rect">
            <a:avLst/>
          </a:prstGeom>
          <a:noFill/>
          <a:ln>
            <a:noFill/>
          </a:ln>
        </p:spPr>
      </p:sp>
      <p:sp>
        <p:nvSpPr>
          <p:cNvPr id="273" name="Google Shape;273;p34"/>
          <p:cNvSpPr txBox="1">
            <a:spLocks noGrp="1"/>
          </p:cNvSpPr>
          <p:nvPr>
            <p:ph type="body" idx="8"/>
          </p:nvPr>
        </p:nvSpPr>
        <p:spPr>
          <a:xfrm>
            <a:off x="7884436" y="1147406"/>
            <a:ext cx="3941806" cy="1737360"/>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Clr>
                <a:srgbClr val="232F3E"/>
              </a:buClr>
              <a:buSzPts val="2400"/>
              <a:buNone/>
              <a:defRPr sz="2400">
                <a:solidFill>
                  <a:srgbClr val="232F3E"/>
                </a:solidFill>
              </a:defRPr>
            </a:lvl1pPr>
            <a:lvl2pPr marL="914400" lvl="1" indent="-228600" algn="l">
              <a:lnSpc>
                <a:spcPct val="100000"/>
              </a:lnSpc>
              <a:spcBef>
                <a:spcPts val="300"/>
              </a:spcBef>
              <a:spcAft>
                <a:spcPts val="0"/>
              </a:spcAft>
              <a:buClr>
                <a:srgbClr val="232F3E"/>
              </a:buClr>
              <a:buSzPts val="2000"/>
              <a:buNone/>
              <a:defRPr sz="2000">
                <a:solidFill>
                  <a:srgbClr val="232F3E"/>
                </a:solidFill>
              </a:defRPr>
            </a:lvl2pPr>
            <a:lvl3pPr marL="1371600" lvl="2" indent="-228600" algn="l">
              <a:lnSpc>
                <a:spcPct val="100000"/>
              </a:lnSpc>
              <a:spcBef>
                <a:spcPts val="600"/>
              </a:spcBef>
              <a:spcAft>
                <a:spcPts val="0"/>
              </a:spcAft>
              <a:buClr>
                <a:schemeClr val="dk2"/>
              </a:buClr>
              <a:buSzPts val="2000"/>
              <a:buNone/>
              <a:defRPr sz="2000">
                <a:solidFill>
                  <a:schemeClr val="dk2"/>
                </a:solidFill>
              </a:defRPr>
            </a:lvl3pPr>
            <a:lvl4pPr marL="1828800" lvl="3" indent="-342900" algn="l">
              <a:lnSpc>
                <a:spcPct val="100000"/>
              </a:lnSpc>
              <a:spcBef>
                <a:spcPts val="600"/>
              </a:spcBef>
              <a:spcAft>
                <a:spcPts val="0"/>
              </a:spcAft>
              <a:buClr>
                <a:schemeClr val="dk2"/>
              </a:buClr>
              <a:buSzPts val="1800"/>
              <a:buChar char="•"/>
              <a:defRPr sz="1800">
                <a:solidFill>
                  <a:schemeClr val="dk2"/>
                </a:solidFill>
              </a:defRPr>
            </a:lvl4pPr>
            <a:lvl5pPr marL="2286000" lvl="4" indent="-342900" algn="l">
              <a:lnSpc>
                <a:spcPct val="100000"/>
              </a:lnSpc>
              <a:spcBef>
                <a:spcPts val="600"/>
              </a:spcBef>
              <a:spcAft>
                <a:spcPts val="0"/>
              </a:spcAft>
              <a:buClr>
                <a:schemeClr val="dk2"/>
              </a:buClr>
              <a:buSzPts val="1800"/>
              <a:buChar char="•"/>
              <a:defRPr sz="1800">
                <a:solidFill>
                  <a:schemeClr val="dk2"/>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4" name="Google Shape;274;p34"/>
          <p:cNvSpPr>
            <a:spLocks noGrp="1"/>
          </p:cNvSpPr>
          <p:nvPr>
            <p:ph type="pic" idx="9"/>
          </p:nvPr>
        </p:nvSpPr>
        <p:spPr>
          <a:xfrm>
            <a:off x="6205152" y="3008944"/>
            <a:ext cx="1554480" cy="1554480"/>
          </a:xfrm>
          <a:prstGeom prst="rect">
            <a:avLst/>
          </a:prstGeom>
          <a:noFill/>
          <a:ln>
            <a:noFill/>
          </a:ln>
        </p:spPr>
      </p:sp>
      <p:sp>
        <p:nvSpPr>
          <p:cNvPr id="275" name="Google Shape;275;p34"/>
          <p:cNvSpPr txBox="1">
            <a:spLocks noGrp="1"/>
          </p:cNvSpPr>
          <p:nvPr>
            <p:ph type="body" idx="13"/>
          </p:nvPr>
        </p:nvSpPr>
        <p:spPr>
          <a:xfrm>
            <a:off x="7884436" y="2917504"/>
            <a:ext cx="3941806" cy="1737360"/>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Clr>
                <a:srgbClr val="232F3E"/>
              </a:buClr>
              <a:buSzPts val="2400"/>
              <a:buNone/>
              <a:defRPr sz="2400">
                <a:solidFill>
                  <a:srgbClr val="232F3E"/>
                </a:solidFill>
              </a:defRPr>
            </a:lvl1pPr>
            <a:lvl2pPr marL="914400" lvl="1" indent="-228600" algn="l">
              <a:lnSpc>
                <a:spcPct val="100000"/>
              </a:lnSpc>
              <a:spcBef>
                <a:spcPts val="300"/>
              </a:spcBef>
              <a:spcAft>
                <a:spcPts val="0"/>
              </a:spcAft>
              <a:buClr>
                <a:srgbClr val="232F3E"/>
              </a:buClr>
              <a:buSzPts val="2000"/>
              <a:buNone/>
              <a:defRPr sz="2000">
                <a:solidFill>
                  <a:srgbClr val="232F3E"/>
                </a:solidFill>
              </a:defRPr>
            </a:lvl2pPr>
            <a:lvl3pPr marL="1371600" lvl="2" indent="-228600" algn="l">
              <a:lnSpc>
                <a:spcPct val="100000"/>
              </a:lnSpc>
              <a:spcBef>
                <a:spcPts val="600"/>
              </a:spcBef>
              <a:spcAft>
                <a:spcPts val="0"/>
              </a:spcAft>
              <a:buClr>
                <a:schemeClr val="dk2"/>
              </a:buClr>
              <a:buSzPts val="2000"/>
              <a:buNone/>
              <a:defRPr sz="2000">
                <a:solidFill>
                  <a:schemeClr val="dk2"/>
                </a:solidFill>
              </a:defRPr>
            </a:lvl3pPr>
            <a:lvl4pPr marL="1828800" lvl="3" indent="-342900" algn="l">
              <a:lnSpc>
                <a:spcPct val="100000"/>
              </a:lnSpc>
              <a:spcBef>
                <a:spcPts val="600"/>
              </a:spcBef>
              <a:spcAft>
                <a:spcPts val="0"/>
              </a:spcAft>
              <a:buClr>
                <a:schemeClr val="dk2"/>
              </a:buClr>
              <a:buSzPts val="1800"/>
              <a:buChar char="•"/>
              <a:defRPr sz="1800">
                <a:solidFill>
                  <a:schemeClr val="dk2"/>
                </a:solidFill>
              </a:defRPr>
            </a:lvl4pPr>
            <a:lvl5pPr marL="2286000" lvl="4" indent="-342900" algn="l">
              <a:lnSpc>
                <a:spcPct val="100000"/>
              </a:lnSpc>
              <a:spcBef>
                <a:spcPts val="600"/>
              </a:spcBef>
              <a:spcAft>
                <a:spcPts val="0"/>
              </a:spcAft>
              <a:buClr>
                <a:schemeClr val="dk2"/>
              </a:buClr>
              <a:buSzPts val="1800"/>
              <a:buChar char="•"/>
              <a:defRPr sz="1800">
                <a:solidFill>
                  <a:schemeClr val="dk2"/>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6" name="Google Shape;276;p34"/>
          <p:cNvSpPr>
            <a:spLocks noGrp="1"/>
          </p:cNvSpPr>
          <p:nvPr>
            <p:ph type="pic" idx="14"/>
          </p:nvPr>
        </p:nvSpPr>
        <p:spPr>
          <a:xfrm>
            <a:off x="6205152" y="4776114"/>
            <a:ext cx="1554480" cy="1554480"/>
          </a:xfrm>
          <a:prstGeom prst="rect">
            <a:avLst/>
          </a:prstGeom>
          <a:noFill/>
          <a:ln>
            <a:noFill/>
          </a:ln>
        </p:spPr>
      </p:sp>
      <p:sp>
        <p:nvSpPr>
          <p:cNvPr id="277" name="Google Shape;277;p34"/>
          <p:cNvSpPr txBox="1">
            <a:spLocks noGrp="1"/>
          </p:cNvSpPr>
          <p:nvPr>
            <p:ph type="body" idx="15"/>
          </p:nvPr>
        </p:nvSpPr>
        <p:spPr>
          <a:xfrm>
            <a:off x="7884436" y="4684674"/>
            <a:ext cx="3941806" cy="1737360"/>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Clr>
                <a:srgbClr val="232F3E"/>
              </a:buClr>
              <a:buSzPts val="2400"/>
              <a:buNone/>
              <a:defRPr sz="2400">
                <a:solidFill>
                  <a:srgbClr val="232F3E"/>
                </a:solidFill>
              </a:defRPr>
            </a:lvl1pPr>
            <a:lvl2pPr marL="914400" lvl="1" indent="-228600" algn="l">
              <a:lnSpc>
                <a:spcPct val="100000"/>
              </a:lnSpc>
              <a:spcBef>
                <a:spcPts val="300"/>
              </a:spcBef>
              <a:spcAft>
                <a:spcPts val="0"/>
              </a:spcAft>
              <a:buClr>
                <a:srgbClr val="232F3E"/>
              </a:buClr>
              <a:buSzPts val="2000"/>
              <a:buNone/>
              <a:defRPr sz="2000">
                <a:solidFill>
                  <a:srgbClr val="232F3E"/>
                </a:solidFill>
              </a:defRPr>
            </a:lvl2pPr>
            <a:lvl3pPr marL="1371600" lvl="2" indent="-228600" algn="l">
              <a:lnSpc>
                <a:spcPct val="100000"/>
              </a:lnSpc>
              <a:spcBef>
                <a:spcPts val="600"/>
              </a:spcBef>
              <a:spcAft>
                <a:spcPts val="0"/>
              </a:spcAft>
              <a:buClr>
                <a:schemeClr val="dk2"/>
              </a:buClr>
              <a:buSzPts val="2000"/>
              <a:buNone/>
              <a:defRPr sz="2000">
                <a:solidFill>
                  <a:schemeClr val="dk2"/>
                </a:solidFill>
              </a:defRPr>
            </a:lvl3pPr>
            <a:lvl4pPr marL="1828800" lvl="3" indent="-342900" algn="l">
              <a:lnSpc>
                <a:spcPct val="100000"/>
              </a:lnSpc>
              <a:spcBef>
                <a:spcPts val="600"/>
              </a:spcBef>
              <a:spcAft>
                <a:spcPts val="0"/>
              </a:spcAft>
              <a:buClr>
                <a:schemeClr val="dk2"/>
              </a:buClr>
              <a:buSzPts val="1800"/>
              <a:buChar char="•"/>
              <a:defRPr sz="1800">
                <a:solidFill>
                  <a:schemeClr val="dk2"/>
                </a:solidFill>
              </a:defRPr>
            </a:lvl4pPr>
            <a:lvl5pPr marL="2286000" lvl="4" indent="-342900" algn="l">
              <a:lnSpc>
                <a:spcPct val="100000"/>
              </a:lnSpc>
              <a:spcBef>
                <a:spcPts val="600"/>
              </a:spcBef>
              <a:spcAft>
                <a:spcPts val="0"/>
              </a:spcAft>
              <a:buClr>
                <a:schemeClr val="dk2"/>
              </a:buClr>
              <a:buSzPts val="1800"/>
              <a:buChar char="•"/>
              <a:defRPr sz="1800">
                <a:solidFill>
                  <a:schemeClr val="dk2"/>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4 Content Columns">
  <p:cSld name="Title and 4 Content Columns">
    <p:bg>
      <p:bgPr>
        <a:solidFill>
          <a:schemeClr val="lt1"/>
        </a:solidFill>
        <a:effectLst/>
      </p:bgPr>
    </p:bg>
    <p:spTree>
      <p:nvGrpSpPr>
        <p:cNvPr id="1" name="Shape 278"/>
        <p:cNvGrpSpPr/>
        <p:nvPr/>
      </p:nvGrpSpPr>
      <p:grpSpPr>
        <a:xfrm>
          <a:off x="0" y="0"/>
          <a:ext cx="0" cy="0"/>
          <a:chOff x="0" y="0"/>
          <a:chExt cx="0" cy="0"/>
        </a:xfrm>
      </p:grpSpPr>
      <p:sp>
        <p:nvSpPr>
          <p:cNvPr id="279" name="Google Shape;279;p35"/>
          <p:cNvSpPr txBox="1">
            <a:spLocks noGrp="1"/>
          </p:cNvSpPr>
          <p:nvPr>
            <p:ph type="sldNum" idx="12"/>
          </p:nvPr>
        </p:nvSpPr>
        <p:spPr>
          <a:xfrm>
            <a:off x="11347704" y="6446520"/>
            <a:ext cx="484632" cy="228600"/>
          </a:xfrm>
          <a:prstGeom prst="rect">
            <a:avLst/>
          </a:prstGeom>
          <a:noFill/>
          <a:ln>
            <a:noFill/>
          </a:ln>
        </p:spPr>
        <p:txBody>
          <a:bodyPr spcFirstLastPara="1" wrap="square" lIns="0" tIns="0" rIns="0" bIns="0" anchor="ctr" anchorCtr="0">
            <a:noAutofit/>
          </a:bodyPr>
          <a:lstStyle>
            <a:lvl1pPr marL="0" lvl="0" indent="0" algn="r">
              <a:spcBef>
                <a:spcPts val="0"/>
              </a:spcBef>
              <a:buNone/>
              <a:defRPr sz="1200" b="0" i="0" u="none" strike="noStrike" cap="none">
                <a:solidFill>
                  <a:srgbClr val="232F3E"/>
                </a:solidFill>
                <a:latin typeface="Play"/>
                <a:ea typeface="Play"/>
                <a:cs typeface="Play"/>
                <a:sym typeface="Play"/>
              </a:defRPr>
            </a:lvl1pPr>
            <a:lvl2pPr marL="0" lvl="1" indent="0" algn="r">
              <a:spcBef>
                <a:spcPts val="0"/>
              </a:spcBef>
              <a:buNone/>
              <a:defRPr sz="1200" b="0" i="0" u="none" strike="noStrike" cap="none">
                <a:solidFill>
                  <a:srgbClr val="232F3E"/>
                </a:solidFill>
                <a:latin typeface="Play"/>
                <a:ea typeface="Play"/>
                <a:cs typeface="Play"/>
                <a:sym typeface="Play"/>
              </a:defRPr>
            </a:lvl2pPr>
            <a:lvl3pPr marL="0" lvl="2" indent="0" algn="r">
              <a:spcBef>
                <a:spcPts val="0"/>
              </a:spcBef>
              <a:buNone/>
              <a:defRPr sz="1200" b="0" i="0" u="none" strike="noStrike" cap="none">
                <a:solidFill>
                  <a:srgbClr val="232F3E"/>
                </a:solidFill>
                <a:latin typeface="Play"/>
                <a:ea typeface="Play"/>
                <a:cs typeface="Play"/>
                <a:sym typeface="Play"/>
              </a:defRPr>
            </a:lvl3pPr>
            <a:lvl4pPr marL="0" lvl="3" indent="0" algn="r">
              <a:spcBef>
                <a:spcPts val="0"/>
              </a:spcBef>
              <a:buNone/>
              <a:defRPr sz="1200" b="0" i="0" u="none" strike="noStrike" cap="none">
                <a:solidFill>
                  <a:srgbClr val="232F3E"/>
                </a:solidFill>
                <a:latin typeface="Play"/>
                <a:ea typeface="Play"/>
                <a:cs typeface="Play"/>
                <a:sym typeface="Play"/>
              </a:defRPr>
            </a:lvl4pPr>
            <a:lvl5pPr marL="0" lvl="4" indent="0" algn="r">
              <a:spcBef>
                <a:spcPts val="0"/>
              </a:spcBef>
              <a:buNone/>
              <a:defRPr sz="1200" b="0" i="0" u="none" strike="noStrike" cap="none">
                <a:solidFill>
                  <a:srgbClr val="232F3E"/>
                </a:solidFill>
                <a:latin typeface="Play"/>
                <a:ea typeface="Play"/>
                <a:cs typeface="Play"/>
                <a:sym typeface="Play"/>
              </a:defRPr>
            </a:lvl5pPr>
            <a:lvl6pPr marL="0" lvl="5" indent="0" algn="r">
              <a:spcBef>
                <a:spcPts val="0"/>
              </a:spcBef>
              <a:buNone/>
              <a:defRPr sz="1200" b="0" i="0" u="none" strike="noStrike" cap="none">
                <a:solidFill>
                  <a:srgbClr val="232F3E"/>
                </a:solidFill>
                <a:latin typeface="Play"/>
                <a:ea typeface="Play"/>
                <a:cs typeface="Play"/>
                <a:sym typeface="Play"/>
              </a:defRPr>
            </a:lvl6pPr>
            <a:lvl7pPr marL="0" lvl="6" indent="0" algn="r">
              <a:spcBef>
                <a:spcPts val="0"/>
              </a:spcBef>
              <a:buNone/>
              <a:defRPr sz="1200" b="0" i="0" u="none" strike="noStrike" cap="none">
                <a:solidFill>
                  <a:srgbClr val="232F3E"/>
                </a:solidFill>
                <a:latin typeface="Play"/>
                <a:ea typeface="Play"/>
                <a:cs typeface="Play"/>
                <a:sym typeface="Play"/>
              </a:defRPr>
            </a:lvl7pPr>
            <a:lvl8pPr marL="0" lvl="7" indent="0" algn="r">
              <a:spcBef>
                <a:spcPts val="0"/>
              </a:spcBef>
              <a:buNone/>
              <a:defRPr sz="1200" b="0" i="0" u="none" strike="noStrike" cap="none">
                <a:solidFill>
                  <a:srgbClr val="232F3E"/>
                </a:solidFill>
                <a:latin typeface="Play"/>
                <a:ea typeface="Play"/>
                <a:cs typeface="Play"/>
                <a:sym typeface="Play"/>
              </a:defRPr>
            </a:lvl8pPr>
            <a:lvl9pPr marL="0" lvl="8" indent="0" algn="r">
              <a:spcBef>
                <a:spcPts val="0"/>
              </a:spcBef>
              <a:buNone/>
              <a:defRPr sz="1200" b="0" i="0" u="none" strike="noStrike" cap="none">
                <a:solidFill>
                  <a:srgbClr val="232F3E"/>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
        <p:nvSpPr>
          <p:cNvPr id="280" name="Google Shape;280;p35"/>
          <p:cNvSpPr txBox="1">
            <a:spLocks noGrp="1"/>
          </p:cNvSpPr>
          <p:nvPr>
            <p:ph type="title"/>
          </p:nvPr>
        </p:nvSpPr>
        <p:spPr>
          <a:xfrm>
            <a:off x="365760" y="301752"/>
            <a:ext cx="11466576" cy="73131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81" name="Google Shape;281;p35"/>
          <p:cNvPicPr preferRelativeResize="0"/>
          <p:nvPr/>
        </p:nvPicPr>
        <p:blipFill rotWithShape="1">
          <a:blip r:embed="rId2">
            <a:alphaModFix/>
          </a:blip>
          <a:srcRect/>
          <a:stretch/>
        </p:blipFill>
        <p:spPr>
          <a:xfrm>
            <a:off x="365759" y="1028377"/>
            <a:ext cx="11484864" cy="45720"/>
          </a:xfrm>
          <a:prstGeom prst="rect">
            <a:avLst/>
          </a:prstGeom>
          <a:noFill/>
          <a:ln>
            <a:noFill/>
          </a:ln>
        </p:spPr>
      </p:pic>
      <p:sp>
        <p:nvSpPr>
          <p:cNvPr id="282" name="Google Shape;282;p35"/>
          <p:cNvSpPr txBox="1">
            <a:spLocks noGrp="1"/>
          </p:cNvSpPr>
          <p:nvPr>
            <p:ph type="body" idx="1"/>
          </p:nvPr>
        </p:nvSpPr>
        <p:spPr>
          <a:xfrm>
            <a:off x="365760" y="1097280"/>
            <a:ext cx="2788920" cy="5330952"/>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0"/>
              </a:spcBef>
              <a:spcAft>
                <a:spcPts val="0"/>
              </a:spcAft>
              <a:buClr>
                <a:srgbClr val="232F3E"/>
              </a:buClr>
              <a:buSzPts val="2400"/>
              <a:buChar char="•"/>
              <a:defRPr sz="2400">
                <a:solidFill>
                  <a:srgbClr val="232F3E"/>
                </a:solidFill>
              </a:defRPr>
            </a:lvl1pPr>
            <a:lvl2pPr marL="914400" lvl="1" indent="-355600" algn="l">
              <a:lnSpc>
                <a:spcPct val="100000"/>
              </a:lnSpc>
              <a:spcBef>
                <a:spcPts val="600"/>
              </a:spcBef>
              <a:spcAft>
                <a:spcPts val="0"/>
              </a:spcAft>
              <a:buClr>
                <a:srgbClr val="232F3E"/>
              </a:buClr>
              <a:buSzPts val="2000"/>
              <a:buChar char="•"/>
              <a:defRPr sz="2000">
                <a:solidFill>
                  <a:srgbClr val="232F3E"/>
                </a:solidFill>
              </a:defRPr>
            </a:lvl2pPr>
            <a:lvl3pPr marL="1371600" lvl="2" indent="-342900" algn="l">
              <a:lnSpc>
                <a:spcPct val="100000"/>
              </a:lnSpc>
              <a:spcBef>
                <a:spcPts val="600"/>
              </a:spcBef>
              <a:spcAft>
                <a:spcPts val="0"/>
              </a:spcAft>
              <a:buClr>
                <a:srgbClr val="232F3E"/>
              </a:buClr>
              <a:buSzPts val="1800"/>
              <a:buChar char="•"/>
              <a:defRPr sz="1800">
                <a:solidFill>
                  <a:srgbClr val="232F3E"/>
                </a:solidFill>
              </a:defRPr>
            </a:lvl3pPr>
            <a:lvl4pPr marL="1828800" lvl="3" indent="-330200" algn="l">
              <a:lnSpc>
                <a:spcPct val="100000"/>
              </a:lnSpc>
              <a:spcBef>
                <a:spcPts val="600"/>
              </a:spcBef>
              <a:spcAft>
                <a:spcPts val="0"/>
              </a:spcAft>
              <a:buClr>
                <a:srgbClr val="232F3E"/>
              </a:buClr>
              <a:buSzPts val="1600"/>
              <a:buChar char="•"/>
              <a:defRPr sz="1600">
                <a:solidFill>
                  <a:srgbClr val="232F3E"/>
                </a:solidFill>
              </a:defRPr>
            </a:lvl4pPr>
            <a:lvl5pPr marL="2286000" lvl="4" indent="-330200" algn="l">
              <a:lnSpc>
                <a:spcPct val="100000"/>
              </a:lnSpc>
              <a:spcBef>
                <a:spcPts val="600"/>
              </a:spcBef>
              <a:spcAft>
                <a:spcPts val="0"/>
              </a:spcAft>
              <a:buClr>
                <a:srgbClr val="232F3E"/>
              </a:buClr>
              <a:buSzPts val="1600"/>
              <a:buChar char="•"/>
              <a:defRPr sz="1600">
                <a:solidFill>
                  <a:srgbClr val="232F3E"/>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3" name="Google Shape;283;p35"/>
          <p:cNvSpPr txBox="1">
            <a:spLocks noGrp="1"/>
          </p:cNvSpPr>
          <p:nvPr>
            <p:ph type="body" idx="2"/>
          </p:nvPr>
        </p:nvSpPr>
        <p:spPr>
          <a:xfrm>
            <a:off x="3258312" y="1097280"/>
            <a:ext cx="2788920" cy="5330952"/>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0"/>
              </a:spcBef>
              <a:spcAft>
                <a:spcPts val="0"/>
              </a:spcAft>
              <a:buClr>
                <a:srgbClr val="232F3E"/>
              </a:buClr>
              <a:buSzPts val="2400"/>
              <a:buChar char="•"/>
              <a:defRPr sz="2400">
                <a:solidFill>
                  <a:srgbClr val="232F3E"/>
                </a:solidFill>
              </a:defRPr>
            </a:lvl1pPr>
            <a:lvl2pPr marL="914400" lvl="1" indent="-355600" algn="l">
              <a:lnSpc>
                <a:spcPct val="100000"/>
              </a:lnSpc>
              <a:spcBef>
                <a:spcPts val="600"/>
              </a:spcBef>
              <a:spcAft>
                <a:spcPts val="0"/>
              </a:spcAft>
              <a:buClr>
                <a:srgbClr val="232F3E"/>
              </a:buClr>
              <a:buSzPts val="2000"/>
              <a:buChar char="•"/>
              <a:defRPr sz="2000">
                <a:solidFill>
                  <a:srgbClr val="232F3E"/>
                </a:solidFill>
              </a:defRPr>
            </a:lvl2pPr>
            <a:lvl3pPr marL="1371600" lvl="2" indent="-342900" algn="l">
              <a:lnSpc>
                <a:spcPct val="100000"/>
              </a:lnSpc>
              <a:spcBef>
                <a:spcPts val="600"/>
              </a:spcBef>
              <a:spcAft>
                <a:spcPts val="0"/>
              </a:spcAft>
              <a:buClr>
                <a:srgbClr val="232F3E"/>
              </a:buClr>
              <a:buSzPts val="1800"/>
              <a:buChar char="•"/>
              <a:defRPr sz="1800">
                <a:solidFill>
                  <a:srgbClr val="232F3E"/>
                </a:solidFill>
              </a:defRPr>
            </a:lvl3pPr>
            <a:lvl4pPr marL="1828800" lvl="3" indent="-330200" algn="l">
              <a:lnSpc>
                <a:spcPct val="100000"/>
              </a:lnSpc>
              <a:spcBef>
                <a:spcPts val="600"/>
              </a:spcBef>
              <a:spcAft>
                <a:spcPts val="0"/>
              </a:spcAft>
              <a:buClr>
                <a:srgbClr val="232F3E"/>
              </a:buClr>
              <a:buSzPts val="1600"/>
              <a:buChar char="•"/>
              <a:defRPr sz="1600">
                <a:solidFill>
                  <a:srgbClr val="232F3E"/>
                </a:solidFill>
              </a:defRPr>
            </a:lvl4pPr>
            <a:lvl5pPr marL="2286000" lvl="4" indent="-330200" algn="l">
              <a:lnSpc>
                <a:spcPct val="100000"/>
              </a:lnSpc>
              <a:spcBef>
                <a:spcPts val="600"/>
              </a:spcBef>
              <a:spcAft>
                <a:spcPts val="0"/>
              </a:spcAft>
              <a:buClr>
                <a:srgbClr val="232F3E"/>
              </a:buClr>
              <a:buSzPts val="1600"/>
              <a:buChar char="•"/>
              <a:defRPr sz="1600">
                <a:solidFill>
                  <a:srgbClr val="232F3E"/>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4" name="Google Shape;284;p35"/>
          <p:cNvSpPr txBox="1">
            <a:spLocks noGrp="1"/>
          </p:cNvSpPr>
          <p:nvPr>
            <p:ph type="body" idx="3"/>
          </p:nvPr>
        </p:nvSpPr>
        <p:spPr>
          <a:xfrm>
            <a:off x="6150864" y="1097280"/>
            <a:ext cx="2788920" cy="5330952"/>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0"/>
              </a:spcBef>
              <a:spcAft>
                <a:spcPts val="0"/>
              </a:spcAft>
              <a:buClr>
                <a:srgbClr val="232F3E"/>
              </a:buClr>
              <a:buSzPts val="2400"/>
              <a:buChar char="•"/>
              <a:defRPr sz="2400">
                <a:solidFill>
                  <a:srgbClr val="232F3E"/>
                </a:solidFill>
              </a:defRPr>
            </a:lvl1pPr>
            <a:lvl2pPr marL="914400" lvl="1" indent="-355600" algn="l">
              <a:lnSpc>
                <a:spcPct val="100000"/>
              </a:lnSpc>
              <a:spcBef>
                <a:spcPts val="600"/>
              </a:spcBef>
              <a:spcAft>
                <a:spcPts val="0"/>
              </a:spcAft>
              <a:buClr>
                <a:srgbClr val="232F3E"/>
              </a:buClr>
              <a:buSzPts val="2000"/>
              <a:buChar char="•"/>
              <a:defRPr sz="2000">
                <a:solidFill>
                  <a:srgbClr val="232F3E"/>
                </a:solidFill>
              </a:defRPr>
            </a:lvl2pPr>
            <a:lvl3pPr marL="1371600" lvl="2" indent="-342900" algn="l">
              <a:lnSpc>
                <a:spcPct val="100000"/>
              </a:lnSpc>
              <a:spcBef>
                <a:spcPts val="600"/>
              </a:spcBef>
              <a:spcAft>
                <a:spcPts val="0"/>
              </a:spcAft>
              <a:buClr>
                <a:srgbClr val="232F3E"/>
              </a:buClr>
              <a:buSzPts val="1800"/>
              <a:buChar char="•"/>
              <a:defRPr sz="1800">
                <a:solidFill>
                  <a:srgbClr val="232F3E"/>
                </a:solidFill>
              </a:defRPr>
            </a:lvl3pPr>
            <a:lvl4pPr marL="1828800" lvl="3" indent="-330200" algn="l">
              <a:lnSpc>
                <a:spcPct val="100000"/>
              </a:lnSpc>
              <a:spcBef>
                <a:spcPts val="600"/>
              </a:spcBef>
              <a:spcAft>
                <a:spcPts val="0"/>
              </a:spcAft>
              <a:buClr>
                <a:srgbClr val="232F3E"/>
              </a:buClr>
              <a:buSzPts val="1600"/>
              <a:buChar char="•"/>
              <a:defRPr sz="1600">
                <a:solidFill>
                  <a:srgbClr val="232F3E"/>
                </a:solidFill>
              </a:defRPr>
            </a:lvl4pPr>
            <a:lvl5pPr marL="2286000" lvl="4" indent="-330200" algn="l">
              <a:lnSpc>
                <a:spcPct val="100000"/>
              </a:lnSpc>
              <a:spcBef>
                <a:spcPts val="600"/>
              </a:spcBef>
              <a:spcAft>
                <a:spcPts val="0"/>
              </a:spcAft>
              <a:buClr>
                <a:srgbClr val="232F3E"/>
              </a:buClr>
              <a:buSzPts val="1600"/>
              <a:buChar char="•"/>
              <a:defRPr sz="1600">
                <a:solidFill>
                  <a:srgbClr val="232F3E"/>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5" name="Google Shape;285;p35"/>
          <p:cNvSpPr txBox="1">
            <a:spLocks noGrp="1"/>
          </p:cNvSpPr>
          <p:nvPr>
            <p:ph type="body" idx="4"/>
          </p:nvPr>
        </p:nvSpPr>
        <p:spPr>
          <a:xfrm>
            <a:off x="9043416" y="1097280"/>
            <a:ext cx="2788920" cy="5330952"/>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0"/>
              </a:spcBef>
              <a:spcAft>
                <a:spcPts val="0"/>
              </a:spcAft>
              <a:buClr>
                <a:srgbClr val="232F3E"/>
              </a:buClr>
              <a:buSzPts val="2400"/>
              <a:buChar char="•"/>
              <a:defRPr sz="2400">
                <a:solidFill>
                  <a:srgbClr val="232F3E"/>
                </a:solidFill>
              </a:defRPr>
            </a:lvl1pPr>
            <a:lvl2pPr marL="914400" lvl="1" indent="-355600" algn="l">
              <a:lnSpc>
                <a:spcPct val="100000"/>
              </a:lnSpc>
              <a:spcBef>
                <a:spcPts val="600"/>
              </a:spcBef>
              <a:spcAft>
                <a:spcPts val="0"/>
              </a:spcAft>
              <a:buClr>
                <a:srgbClr val="232F3E"/>
              </a:buClr>
              <a:buSzPts val="2000"/>
              <a:buChar char="•"/>
              <a:defRPr sz="2000">
                <a:solidFill>
                  <a:srgbClr val="232F3E"/>
                </a:solidFill>
              </a:defRPr>
            </a:lvl2pPr>
            <a:lvl3pPr marL="1371600" lvl="2" indent="-342900" algn="l">
              <a:lnSpc>
                <a:spcPct val="100000"/>
              </a:lnSpc>
              <a:spcBef>
                <a:spcPts val="600"/>
              </a:spcBef>
              <a:spcAft>
                <a:spcPts val="0"/>
              </a:spcAft>
              <a:buClr>
                <a:srgbClr val="232F3E"/>
              </a:buClr>
              <a:buSzPts val="1800"/>
              <a:buChar char="•"/>
              <a:defRPr sz="1800">
                <a:solidFill>
                  <a:srgbClr val="232F3E"/>
                </a:solidFill>
              </a:defRPr>
            </a:lvl3pPr>
            <a:lvl4pPr marL="1828800" lvl="3" indent="-330200" algn="l">
              <a:lnSpc>
                <a:spcPct val="100000"/>
              </a:lnSpc>
              <a:spcBef>
                <a:spcPts val="600"/>
              </a:spcBef>
              <a:spcAft>
                <a:spcPts val="0"/>
              </a:spcAft>
              <a:buClr>
                <a:srgbClr val="232F3E"/>
              </a:buClr>
              <a:buSzPts val="1600"/>
              <a:buChar char="•"/>
              <a:defRPr sz="1600">
                <a:solidFill>
                  <a:srgbClr val="232F3E"/>
                </a:solidFill>
              </a:defRPr>
            </a:lvl4pPr>
            <a:lvl5pPr marL="2286000" lvl="4" indent="-330200" algn="l">
              <a:lnSpc>
                <a:spcPct val="100000"/>
              </a:lnSpc>
              <a:spcBef>
                <a:spcPts val="600"/>
              </a:spcBef>
              <a:spcAft>
                <a:spcPts val="0"/>
              </a:spcAft>
              <a:buClr>
                <a:srgbClr val="232F3E"/>
              </a:buClr>
              <a:buSzPts val="1600"/>
              <a:buChar char="•"/>
              <a:defRPr sz="1600">
                <a:solidFill>
                  <a:srgbClr val="232F3E"/>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4 Headers, and 4 Text Columns">
  <p:cSld name="Title, 4 Headers, and 4 Text Columns">
    <p:bg>
      <p:bgPr>
        <a:solidFill>
          <a:schemeClr val="lt1"/>
        </a:solidFill>
        <a:effectLst/>
      </p:bgPr>
    </p:bg>
    <p:spTree>
      <p:nvGrpSpPr>
        <p:cNvPr id="1" name="Shape 286"/>
        <p:cNvGrpSpPr/>
        <p:nvPr/>
      </p:nvGrpSpPr>
      <p:grpSpPr>
        <a:xfrm>
          <a:off x="0" y="0"/>
          <a:ext cx="0" cy="0"/>
          <a:chOff x="0" y="0"/>
          <a:chExt cx="0" cy="0"/>
        </a:xfrm>
      </p:grpSpPr>
      <p:pic>
        <p:nvPicPr>
          <p:cNvPr id="287" name="Google Shape;287;p36"/>
          <p:cNvPicPr preferRelativeResize="0"/>
          <p:nvPr/>
        </p:nvPicPr>
        <p:blipFill rotWithShape="1">
          <a:blip r:embed="rId2">
            <a:alphaModFix/>
          </a:blip>
          <a:srcRect/>
          <a:stretch/>
        </p:blipFill>
        <p:spPr>
          <a:xfrm>
            <a:off x="365760" y="1051560"/>
            <a:ext cx="11484864" cy="457200"/>
          </a:xfrm>
          <a:prstGeom prst="rect">
            <a:avLst/>
          </a:prstGeom>
          <a:noFill/>
          <a:ln>
            <a:noFill/>
          </a:ln>
        </p:spPr>
      </p:pic>
      <p:sp>
        <p:nvSpPr>
          <p:cNvPr id="288" name="Google Shape;288;p36"/>
          <p:cNvSpPr txBox="1">
            <a:spLocks noGrp="1"/>
          </p:cNvSpPr>
          <p:nvPr>
            <p:ph type="sldNum" idx="12"/>
          </p:nvPr>
        </p:nvSpPr>
        <p:spPr>
          <a:xfrm>
            <a:off x="11347704" y="6446520"/>
            <a:ext cx="484632" cy="228600"/>
          </a:xfrm>
          <a:prstGeom prst="rect">
            <a:avLst/>
          </a:prstGeom>
          <a:noFill/>
          <a:ln>
            <a:noFill/>
          </a:ln>
        </p:spPr>
        <p:txBody>
          <a:bodyPr spcFirstLastPara="1" wrap="square" lIns="0" tIns="0" rIns="0" bIns="0" anchor="ctr" anchorCtr="0">
            <a:noAutofit/>
          </a:bodyPr>
          <a:lstStyle>
            <a:lvl1pPr marL="0" lvl="0" indent="0" algn="r">
              <a:spcBef>
                <a:spcPts val="0"/>
              </a:spcBef>
              <a:buNone/>
              <a:defRPr sz="1200" b="0" i="0" u="none" strike="noStrike" cap="none">
                <a:solidFill>
                  <a:srgbClr val="232F3E"/>
                </a:solidFill>
                <a:latin typeface="Play"/>
                <a:ea typeface="Play"/>
                <a:cs typeface="Play"/>
                <a:sym typeface="Play"/>
              </a:defRPr>
            </a:lvl1pPr>
            <a:lvl2pPr marL="0" lvl="1" indent="0" algn="r">
              <a:spcBef>
                <a:spcPts val="0"/>
              </a:spcBef>
              <a:buNone/>
              <a:defRPr sz="1200" b="0" i="0" u="none" strike="noStrike" cap="none">
                <a:solidFill>
                  <a:srgbClr val="232F3E"/>
                </a:solidFill>
                <a:latin typeface="Play"/>
                <a:ea typeface="Play"/>
                <a:cs typeface="Play"/>
                <a:sym typeface="Play"/>
              </a:defRPr>
            </a:lvl2pPr>
            <a:lvl3pPr marL="0" lvl="2" indent="0" algn="r">
              <a:spcBef>
                <a:spcPts val="0"/>
              </a:spcBef>
              <a:buNone/>
              <a:defRPr sz="1200" b="0" i="0" u="none" strike="noStrike" cap="none">
                <a:solidFill>
                  <a:srgbClr val="232F3E"/>
                </a:solidFill>
                <a:latin typeface="Play"/>
                <a:ea typeface="Play"/>
                <a:cs typeface="Play"/>
                <a:sym typeface="Play"/>
              </a:defRPr>
            </a:lvl3pPr>
            <a:lvl4pPr marL="0" lvl="3" indent="0" algn="r">
              <a:spcBef>
                <a:spcPts val="0"/>
              </a:spcBef>
              <a:buNone/>
              <a:defRPr sz="1200" b="0" i="0" u="none" strike="noStrike" cap="none">
                <a:solidFill>
                  <a:srgbClr val="232F3E"/>
                </a:solidFill>
                <a:latin typeface="Play"/>
                <a:ea typeface="Play"/>
                <a:cs typeface="Play"/>
                <a:sym typeface="Play"/>
              </a:defRPr>
            </a:lvl4pPr>
            <a:lvl5pPr marL="0" lvl="4" indent="0" algn="r">
              <a:spcBef>
                <a:spcPts val="0"/>
              </a:spcBef>
              <a:buNone/>
              <a:defRPr sz="1200" b="0" i="0" u="none" strike="noStrike" cap="none">
                <a:solidFill>
                  <a:srgbClr val="232F3E"/>
                </a:solidFill>
                <a:latin typeface="Play"/>
                <a:ea typeface="Play"/>
                <a:cs typeface="Play"/>
                <a:sym typeface="Play"/>
              </a:defRPr>
            </a:lvl5pPr>
            <a:lvl6pPr marL="0" lvl="5" indent="0" algn="r">
              <a:spcBef>
                <a:spcPts val="0"/>
              </a:spcBef>
              <a:buNone/>
              <a:defRPr sz="1200" b="0" i="0" u="none" strike="noStrike" cap="none">
                <a:solidFill>
                  <a:srgbClr val="232F3E"/>
                </a:solidFill>
                <a:latin typeface="Play"/>
                <a:ea typeface="Play"/>
                <a:cs typeface="Play"/>
                <a:sym typeface="Play"/>
              </a:defRPr>
            </a:lvl6pPr>
            <a:lvl7pPr marL="0" lvl="6" indent="0" algn="r">
              <a:spcBef>
                <a:spcPts val="0"/>
              </a:spcBef>
              <a:buNone/>
              <a:defRPr sz="1200" b="0" i="0" u="none" strike="noStrike" cap="none">
                <a:solidFill>
                  <a:srgbClr val="232F3E"/>
                </a:solidFill>
                <a:latin typeface="Play"/>
                <a:ea typeface="Play"/>
                <a:cs typeface="Play"/>
                <a:sym typeface="Play"/>
              </a:defRPr>
            </a:lvl7pPr>
            <a:lvl8pPr marL="0" lvl="7" indent="0" algn="r">
              <a:spcBef>
                <a:spcPts val="0"/>
              </a:spcBef>
              <a:buNone/>
              <a:defRPr sz="1200" b="0" i="0" u="none" strike="noStrike" cap="none">
                <a:solidFill>
                  <a:srgbClr val="232F3E"/>
                </a:solidFill>
                <a:latin typeface="Play"/>
                <a:ea typeface="Play"/>
                <a:cs typeface="Play"/>
                <a:sym typeface="Play"/>
              </a:defRPr>
            </a:lvl8pPr>
            <a:lvl9pPr marL="0" lvl="8" indent="0" algn="r">
              <a:spcBef>
                <a:spcPts val="0"/>
              </a:spcBef>
              <a:buNone/>
              <a:defRPr sz="1200" b="0" i="0" u="none" strike="noStrike" cap="none">
                <a:solidFill>
                  <a:srgbClr val="232F3E"/>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
        <p:nvSpPr>
          <p:cNvPr id="289" name="Google Shape;289;p36"/>
          <p:cNvSpPr txBox="1">
            <a:spLocks noGrp="1"/>
          </p:cNvSpPr>
          <p:nvPr>
            <p:ph type="title"/>
          </p:nvPr>
        </p:nvSpPr>
        <p:spPr>
          <a:xfrm>
            <a:off x="365760" y="301752"/>
            <a:ext cx="11466576" cy="73131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36"/>
          <p:cNvSpPr txBox="1">
            <a:spLocks noGrp="1"/>
          </p:cNvSpPr>
          <p:nvPr>
            <p:ph type="body" idx="1"/>
          </p:nvPr>
        </p:nvSpPr>
        <p:spPr>
          <a:xfrm>
            <a:off x="365760" y="1051560"/>
            <a:ext cx="2788920" cy="440329"/>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Clr>
                <a:schemeClr val="lt1"/>
              </a:buClr>
              <a:buSzPts val="2400"/>
              <a:buNone/>
              <a:defRPr sz="2400" b="0">
                <a:solidFill>
                  <a:schemeClr val="lt1"/>
                </a:solidFill>
                <a:latin typeface="Play"/>
                <a:ea typeface="Play"/>
                <a:cs typeface="Play"/>
                <a:sym typeface="Play"/>
              </a:defRPr>
            </a:lvl1pPr>
            <a:lvl2pPr marL="914400" lvl="1" indent="-228600" algn="l">
              <a:lnSpc>
                <a:spcPct val="90000"/>
              </a:lnSpc>
              <a:spcBef>
                <a:spcPts val="0"/>
              </a:spcBef>
              <a:spcAft>
                <a:spcPts val="0"/>
              </a:spcAft>
              <a:buClr>
                <a:srgbClr val="232F3E"/>
              </a:buClr>
              <a:buSzPts val="2000"/>
              <a:buNone/>
              <a:defRPr sz="2000" b="1"/>
            </a:lvl2pPr>
            <a:lvl3pPr marL="1371600" lvl="2" indent="-228600" algn="l">
              <a:lnSpc>
                <a:spcPct val="90000"/>
              </a:lnSpc>
              <a:spcBef>
                <a:spcPts val="1200"/>
              </a:spcBef>
              <a:spcAft>
                <a:spcPts val="0"/>
              </a:spcAft>
              <a:buClr>
                <a:srgbClr val="232F3E"/>
              </a:buClr>
              <a:buSzPts val="1800"/>
              <a:buNone/>
              <a:defRPr sz="1800" b="1"/>
            </a:lvl3pPr>
            <a:lvl4pPr marL="1828800" lvl="3" indent="-228600" algn="l">
              <a:lnSpc>
                <a:spcPct val="90000"/>
              </a:lnSpc>
              <a:spcBef>
                <a:spcPts val="1200"/>
              </a:spcBef>
              <a:spcAft>
                <a:spcPts val="0"/>
              </a:spcAft>
              <a:buClr>
                <a:srgbClr val="232F3E"/>
              </a:buClr>
              <a:buSzPts val="1600"/>
              <a:buNone/>
              <a:defRPr sz="1600" b="1"/>
            </a:lvl4pPr>
            <a:lvl5pPr marL="2286000" lvl="4" indent="-228600" algn="l">
              <a:lnSpc>
                <a:spcPct val="90000"/>
              </a:lnSpc>
              <a:spcBef>
                <a:spcPts val="1200"/>
              </a:spcBef>
              <a:spcAft>
                <a:spcPts val="0"/>
              </a:spcAft>
              <a:buClr>
                <a:srgbClr val="232F3E"/>
              </a:buClr>
              <a:buSzPts val="1600"/>
              <a:buNone/>
              <a:defRPr sz="1600" b="1"/>
            </a:lvl5pPr>
            <a:lvl6pPr marL="2743200" lvl="5" indent="-228600" algn="l">
              <a:lnSpc>
                <a:spcPct val="90000"/>
              </a:lnSpc>
              <a:spcBef>
                <a:spcPts val="12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91" name="Google Shape;291;p36"/>
          <p:cNvSpPr txBox="1">
            <a:spLocks noGrp="1"/>
          </p:cNvSpPr>
          <p:nvPr>
            <p:ph type="body" idx="2"/>
          </p:nvPr>
        </p:nvSpPr>
        <p:spPr>
          <a:xfrm>
            <a:off x="365760" y="1563624"/>
            <a:ext cx="2788920" cy="4882896"/>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0"/>
              </a:spcBef>
              <a:spcAft>
                <a:spcPts val="0"/>
              </a:spcAft>
              <a:buClr>
                <a:srgbClr val="232F3E"/>
              </a:buClr>
              <a:buSzPts val="2400"/>
              <a:buChar char="•"/>
              <a:defRPr sz="2400">
                <a:solidFill>
                  <a:srgbClr val="232F3E"/>
                </a:solidFill>
              </a:defRPr>
            </a:lvl1pPr>
            <a:lvl2pPr marL="914400" lvl="1" indent="-355600" algn="l">
              <a:lnSpc>
                <a:spcPct val="100000"/>
              </a:lnSpc>
              <a:spcBef>
                <a:spcPts val="600"/>
              </a:spcBef>
              <a:spcAft>
                <a:spcPts val="0"/>
              </a:spcAft>
              <a:buClr>
                <a:srgbClr val="232F3E"/>
              </a:buClr>
              <a:buSzPts val="2000"/>
              <a:buChar char="•"/>
              <a:defRPr sz="2000">
                <a:solidFill>
                  <a:srgbClr val="232F3E"/>
                </a:solidFill>
              </a:defRPr>
            </a:lvl2pPr>
            <a:lvl3pPr marL="1371600" lvl="2" indent="-342900" algn="l">
              <a:lnSpc>
                <a:spcPct val="100000"/>
              </a:lnSpc>
              <a:spcBef>
                <a:spcPts val="600"/>
              </a:spcBef>
              <a:spcAft>
                <a:spcPts val="0"/>
              </a:spcAft>
              <a:buClr>
                <a:srgbClr val="232F3E"/>
              </a:buClr>
              <a:buSzPts val="1800"/>
              <a:buChar char="•"/>
              <a:defRPr sz="1800">
                <a:solidFill>
                  <a:srgbClr val="232F3E"/>
                </a:solidFill>
              </a:defRPr>
            </a:lvl3pPr>
            <a:lvl4pPr marL="1828800" lvl="3" indent="-330200" algn="l">
              <a:lnSpc>
                <a:spcPct val="100000"/>
              </a:lnSpc>
              <a:spcBef>
                <a:spcPts val="600"/>
              </a:spcBef>
              <a:spcAft>
                <a:spcPts val="0"/>
              </a:spcAft>
              <a:buClr>
                <a:srgbClr val="232F3E"/>
              </a:buClr>
              <a:buSzPts val="1600"/>
              <a:buChar char="•"/>
              <a:defRPr sz="1600">
                <a:solidFill>
                  <a:srgbClr val="232F3E"/>
                </a:solidFill>
              </a:defRPr>
            </a:lvl4pPr>
            <a:lvl5pPr marL="2286000" lvl="4" indent="-330200" algn="l">
              <a:lnSpc>
                <a:spcPct val="100000"/>
              </a:lnSpc>
              <a:spcBef>
                <a:spcPts val="600"/>
              </a:spcBef>
              <a:spcAft>
                <a:spcPts val="0"/>
              </a:spcAft>
              <a:buClr>
                <a:srgbClr val="232F3E"/>
              </a:buClr>
              <a:buSzPts val="1600"/>
              <a:buChar char="•"/>
              <a:defRPr sz="1600">
                <a:solidFill>
                  <a:srgbClr val="232F3E"/>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2" name="Google Shape;292;p36"/>
          <p:cNvSpPr txBox="1">
            <a:spLocks noGrp="1"/>
          </p:cNvSpPr>
          <p:nvPr>
            <p:ph type="body" idx="3"/>
          </p:nvPr>
        </p:nvSpPr>
        <p:spPr>
          <a:xfrm>
            <a:off x="3264408" y="1051560"/>
            <a:ext cx="2788920" cy="440329"/>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Clr>
                <a:schemeClr val="lt1"/>
              </a:buClr>
              <a:buSzPts val="2400"/>
              <a:buNone/>
              <a:defRPr sz="2400" b="0">
                <a:solidFill>
                  <a:schemeClr val="lt1"/>
                </a:solidFill>
                <a:latin typeface="Play"/>
                <a:ea typeface="Play"/>
                <a:cs typeface="Play"/>
                <a:sym typeface="Play"/>
              </a:defRPr>
            </a:lvl1pPr>
            <a:lvl2pPr marL="914400" lvl="1" indent="-228600" algn="l">
              <a:lnSpc>
                <a:spcPct val="90000"/>
              </a:lnSpc>
              <a:spcBef>
                <a:spcPts val="0"/>
              </a:spcBef>
              <a:spcAft>
                <a:spcPts val="0"/>
              </a:spcAft>
              <a:buClr>
                <a:srgbClr val="232F3E"/>
              </a:buClr>
              <a:buSzPts val="2000"/>
              <a:buNone/>
              <a:defRPr sz="2000" b="1"/>
            </a:lvl2pPr>
            <a:lvl3pPr marL="1371600" lvl="2" indent="-228600" algn="l">
              <a:lnSpc>
                <a:spcPct val="90000"/>
              </a:lnSpc>
              <a:spcBef>
                <a:spcPts val="1200"/>
              </a:spcBef>
              <a:spcAft>
                <a:spcPts val="0"/>
              </a:spcAft>
              <a:buClr>
                <a:srgbClr val="232F3E"/>
              </a:buClr>
              <a:buSzPts val="1800"/>
              <a:buNone/>
              <a:defRPr sz="1800" b="1"/>
            </a:lvl3pPr>
            <a:lvl4pPr marL="1828800" lvl="3" indent="-228600" algn="l">
              <a:lnSpc>
                <a:spcPct val="90000"/>
              </a:lnSpc>
              <a:spcBef>
                <a:spcPts val="1200"/>
              </a:spcBef>
              <a:spcAft>
                <a:spcPts val="0"/>
              </a:spcAft>
              <a:buClr>
                <a:srgbClr val="232F3E"/>
              </a:buClr>
              <a:buSzPts val="1600"/>
              <a:buNone/>
              <a:defRPr sz="1600" b="1"/>
            </a:lvl4pPr>
            <a:lvl5pPr marL="2286000" lvl="4" indent="-228600" algn="l">
              <a:lnSpc>
                <a:spcPct val="90000"/>
              </a:lnSpc>
              <a:spcBef>
                <a:spcPts val="1200"/>
              </a:spcBef>
              <a:spcAft>
                <a:spcPts val="0"/>
              </a:spcAft>
              <a:buClr>
                <a:srgbClr val="232F3E"/>
              </a:buClr>
              <a:buSzPts val="1600"/>
              <a:buNone/>
              <a:defRPr sz="1600" b="1"/>
            </a:lvl5pPr>
            <a:lvl6pPr marL="2743200" lvl="5" indent="-228600" algn="l">
              <a:lnSpc>
                <a:spcPct val="90000"/>
              </a:lnSpc>
              <a:spcBef>
                <a:spcPts val="12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93" name="Google Shape;293;p36"/>
          <p:cNvSpPr txBox="1">
            <a:spLocks noGrp="1"/>
          </p:cNvSpPr>
          <p:nvPr>
            <p:ph type="body" idx="4"/>
          </p:nvPr>
        </p:nvSpPr>
        <p:spPr>
          <a:xfrm>
            <a:off x="3264408" y="1563624"/>
            <a:ext cx="2788920" cy="4882896"/>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0"/>
              </a:spcBef>
              <a:spcAft>
                <a:spcPts val="0"/>
              </a:spcAft>
              <a:buClr>
                <a:srgbClr val="232F3E"/>
              </a:buClr>
              <a:buSzPts val="2400"/>
              <a:buChar char="•"/>
              <a:defRPr sz="2400">
                <a:solidFill>
                  <a:srgbClr val="232F3E"/>
                </a:solidFill>
              </a:defRPr>
            </a:lvl1pPr>
            <a:lvl2pPr marL="914400" lvl="1" indent="-355600" algn="l">
              <a:lnSpc>
                <a:spcPct val="100000"/>
              </a:lnSpc>
              <a:spcBef>
                <a:spcPts val="600"/>
              </a:spcBef>
              <a:spcAft>
                <a:spcPts val="0"/>
              </a:spcAft>
              <a:buClr>
                <a:srgbClr val="232F3E"/>
              </a:buClr>
              <a:buSzPts val="2000"/>
              <a:buChar char="•"/>
              <a:defRPr sz="2000">
                <a:solidFill>
                  <a:srgbClr val="232F3E"/>
                </a:solidFill>
              </a:defRPr>
            </a:lvl2pPr>
            <a:lvl3pPr marL="1371600" lvl="2" indent="-342900" algn="l">
              <a:lnSpc>
                <a:spcPct val="100000"/>
              </a:lnSpc>
              <a:spcBef>
                <a:spcPts val="600"/>
              </a:spcBef>
              <a:spcAft>
                <a:spcPts val="0"/>
              </a:spcAft>
              <a:buClr>
                <a:srgbClr val="232F3E"/>
              </a:buClr>
              <a:buSzPts val="1800"/>
              <a:buChar char="•"/>
              <a:defRPr sz="1800">
                <a:solidFill>
                  <a:srgbClr val="232F3E"/>
                </a:solidFill>
              </a:defRPr>
            </a:lvl3pPr>
            <a:lvl4pPr marL="1828800" lvl="3" indent="-330200" algn="l">
              <a:lnSpc>
                <a:spcPct val="100000"/>
              </a:lnSpc>
              <a:spcBef>
                <a:spcPts val="600"/>
              </a:spcBef>
              <a:spcAft>
                <a:spcPts val="0"/>
              </a:spcAft>
              <a:buClr>
                <a:srgbClr val="232F3E"/>
              </a:buClr>
              <a:buSzPts val="1600"/>
              <a:buChar char="•"/>
              <a:defRPr sz="1600">
                <a:solidFill>
                  <a:srgbClr val="232F3E"/>
                </a:solidFill>
              </a:defRPr>
            </a:lvl4pPr>
            <a:lvl5pPr marL="2286000" lvl="4" indent="-330200" algn="l">
              <a:lnSpc>
                <a:spcPct val="100000"/>
              </a:lnSpc>
              <a:spcBef>
                <a:spcPts val="600"/>
              </a:spcBef>
              <a:spcAft>
                <a:spcPts val="0"/>
              </a:spcAft>
              <a:buClr>
                <a:srgbClr val="232F3E"/>
              </a:buClr>
              <a:buSzPts val="1600"/>
              <a:buChar char="•"/>
              <a:defRPr sz="1600">
                <a:solidFill>
                  <a:srgbClr val="232F3E"/>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4" name="Google Shape;294;p36"/>
          <p:cNvSpPr txBox="1">
            <a:spLocks noGrp="1"/>
          </p:cNvSpPr>
          <p:nvPr>
            <p:ph type="body" idx="5"/>
          </p:nvPr>
        </p:nvSpPr>
        <p:spPr>
          <a:xfrm>
            <a:off x="6163056" y="1051560"/>
            <a:ext cx="2788920" cy="440329"/>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Clr>
                <a:schemeClr val="lt1"/>
              </a:buClr>
              <a:buSzPts val="2400"/>
              <a:buNone/>
              <a:defRPr sz="2400" b="0">
                <a:solidFill>
                  <a:schemeClr val="lt1"/>
                </a:solidFill>
                <a:latin typeface="Play"/>
                <a:ea typeface="Play"/>
                <a:cs typeface="Play"/>
                <a:sym typeface="Play"/>
              </a:defRPr>
            </a:lvl1pPr>
            <a:lvl2pPr marL="914400" lvl="1" indent="-228600" algn="l">
              <a:lnSpc>
                <a:spcPct val="90000"/>
              </a:lnSpc>
              <a:spcBef>
                <a:spcPts val="0"/>
              </a:spcBef>
              <a:spcAft>
                <a:spcPts val="0"/>
              </a:spcAft>
              <a:buClr>
                <a:srgbClr val="232F3E"/>
              </a:buClr>
              <a:buSzPts val="2000"/>
              <a:buNone/>
              <a:defRPr sz="2000" b="1"/>
            </a:lvl2pPr>
            <a:lvl3pPr marL="1371600" lvl="2" indent="-228600" algn="l">
              <a:lnSpc>
                <a:spcPct val="90000"/>
              </a:lnSpc>
              <a:spcBef>
                <a:spcPts val="1200"/>
              </a:spcBef>
              <a:spcAft>
                <a:spcPts val="0"/>
              </a:spcAft>
              <a:buClr>
                <a:srgbClr val="232F3E"/>
              </a:buClr>
              <a:buSzPts val="1800"/>
              <a:buNone/>
              <a:defRPr sz="1800" b="1"/>
            </a:lvl3pPr>
            <a:lvl4pPr marL="1828800" lvl="3" indent="-228600" algn="l">
              <a:lnSpc>
                <a:spcPct val="90000"/>
              </a:lnSpc>
              <a:spcBef>
                <a:spcPts val="1200"/>
              </a:spcBef>
              <a:spcAft>
                <a:spcPts val="0"/>
              </a:spcAft>
              <a:buClr>
                <a:srgbClr val="232F3E"/>
              </a:buClr>
              <a:buSzPts val="1600"/>
              <a:buNone/>
              <a:defRPr sz="1600" b="1"/>
            </a:lvl4pPr>
            <a:lvl5pPr marL="2286000" lvl="4" indent="-228600" algn="l">
              <a:lnSpc>
                <a:spcPct val="90000"/>
              </a:lnSpc>
              <a:spcBef>
                <a:spcPts val="1200"/>
              </a:spcBef>
              <a:spcAft>
                <a:spcPts val="0"/>
              </a:spcAft>
              <a:buClr>
                <a:srgbClr val="232F3E"/>
              </a:buClr>
              <a:buSzPts val="1600"/>
              <a:buNone/>
              <a:defRPr sz="1600" b="1"/>
            </a:lvl5pPr>
            <a:lvl6pPr marL="2743200" lvl="5" indent="-228600" algn="l">
              <a:lnSpc>
                <a:spcPct val="90000"/>
              </a:lnSpc>
              <a:spcBef>
                <a:spcPts val="12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95" name="Google Shape;295;p36"/>
          <p:cNvSpPr txBox="1">
            <a:spLocks noGrp="1"/>
          </p:cNvSpPr>
          <p:nvPr>
            <p:ph type="body" idx="6"/>
          </p:nvPr>
        </p:nvSpPr>
        <p:spPr>
          <a:xfrm>
            <a:off x="6163056" y="1563624"/>
            <a:ext cx="2788920" cy="4882896"/>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0"/>
              </a:spcBef>
              <a:spcAft>
                <a:spcPts val="0"/>
              </a:spcAft>
              <a:buClr>
                <a:srgbClr val="232F3E"/>
              </a:buClr>
              <a:buSzPts val="2400"/>
              <a:buChar char="•"/>
              <a:defRPr sz="2400">
                <a:solidFill>
                  <a:srgbClr val="232F3E"/>
                </a:solidFill>
              </a:defRPr>
            </a:lvl1pPr>
            <a:lvl2pPr marL="914400" lvl="1" indent="-355600" algn="l">
              <a:lnSpc>
                <a:spcPct val="100000"/>
              </a:lnSpc>
              <a:spcBef>
                <a:spcPts val="600"/>
              </a:spcBef>
              <a:spcAft>
                <a:spcPts val="0"/>
              </a:spcAft>
              <a:buClr>
                <a:srgbClr val="232F3E"/>
              </a:buClr>
              <a:buSzPts val="2000"/>
              <a:buChar char="•"/>
              <a:defRPr sz="2000">
                <a:solidFill>
                  <a:srgbClr val="232F3E"/>
                </a:solidFill>
              </a:defRPr>
            </a:lvl2pPr>
            <a:lvl3pPr marL="1371600" lvl="2" indent="-342900" algn="l">
              <a:lnSpc>
                <a:spcPct val="100000"/>
              </a:lnSpc>
              <a:spcBef>
                <a:spcPts val="600"/>
              </a:spcBef>
              <a:spcAft>
                <a:spcPts val="0"/>
              </a:spcAft>
              <a:buClr>
                <a:srgbClr val="232F3E"/>
              </a:buClr>
              <a:buSzPts val="1800"/>
              <a:buChar char="•"/>
              <a:defRPr sz="1800">
                <a:solidFill>
                  <a:srgbClr val="232F3E"/>
                </a:solidFill>
              </a:defRPr>
            </a:lvl3pPr>
            <a:lvl4pPr marL="1828800" lvl="3" indent="-330200" algn="l">
              <a:lnSpc>
                <a:spcPct val="100000"/>
              </a:lnSpc>
              <a:spcBef>
                <a:spcPts val="600"/>
              </a:spcBef>
              <a:spcAft>
                <a:spcPts val="0"/>
              </a:spcAft>
              <a:buClr>
                <a:srgbClr val="232F3E"/>
              </a:buClr>
              <a:buSzPts val="1600"/>
              <a:buChar char="•"/>
              <a:defRPr sz="1600">
                <a:solidFill>
                  <a:srgbClr val="232F3E"/>
                </a:solidFill>
              </a:defRPr>
            </a:lvl4pPr>
            <a:lvl5pPr marL="2286000" lvl="4" indent="-330200" algn="l">
              <a:lnSpc>
                <a:spcPct val="100000"/>
              </a:lnSpc>
              <a:spcBef>
                <a:spcPts val="600"/>
              </a:spcBef>
              <a:spcAft>
                <a:spcPts val="0"/>
              </a:spcAft>
              <a:buClr>
                <a:srgbClr val="232F3E"/>
              </a:buClr>
              <a:buSzPts val="1600"/>
              <a:buChar char="•"/>
              <a:defRPr sz="1600">
                <a:solidFill>
                  <a:srgbClr val="232F3E"/>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6" name="Google Shape;296;p36"/>
          <p:cNvSpPr txBox="1">
            <a:spLocks noGrp="1"/>
          </p:cNvSpPr>
          <p:nvPr>
            <p:ph type="body" idx="7"/>
          </p:nvPr>
        </p:nvSpPr>
        <p:spPr>
          <a:xfrm>
            <a:off x="9061704" y="1051560"/>
            <a:ext cx="2788920" cy="440329"/>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Clr>
                <a:schemeClr val="lt1"/>
              </a:buClr>
              <a:buSzPts val="2400"/>
              <a:buNone/>
              <a:defRPr sz="2400" b="0">
                <a:solidFill>
                  <a:schemeClr val="lt1"/>
                </a:solidFill>
                <a:latin typeface="Play"/>
                <a:ea typeface="Play"/>
                <a:cs typeface="Play"/>
                <a:sym typeface="Play"/>
              </a:defRPr>
            </a:lvl1pPr>
            <a:lvl2pPr marL="914400" lvl="1" indent="-228600" algn="l">
              <a:lnSpc>
                <a:spcPct val="90000"/>
              </a:lnSpc>
              <a:spcBef>
                <a:spcPts val="0"/>
              </a:spcBef>
              <a:spcAft>
                <a:spcPts val="0"/>
              </a:spcAft>
              <a:buClr>
                <a:srgbClr val="232F3E"/>
              </a:buClr>
              <a:buSzPts val="2000"/>
              <a:buNone/>
              <a:defRPr sz="2000" b="1"/>
            </a:lvl2pPr>
            <a:lvl3pPr marL="1371600" lvl="2" indent="-228600" algn="l">
              <a:lnSpc>
                <a:spcPct val="90000"/>
              </a:lnSpc>
              <a:spcBef>
                <a:spcPts val="1200"/>
              </a:spcBef>
              <a:spcAft>
                <a:spcPts val="0"/>
              </a:spcAft>
              <a:buClr>
                <a:srgbClr val="232F3E"/>
              </a:buClr>
              <a:buSzPts val="1800"/>
              <a:buNone/>
              <a:defRPr sz="1800" b="1"/>
            </a:lvl3pPr>
            <a:lvl4pPr marL="1828800" lvl="3" indent="-228600" algn="l">
              <a:lnSpc>
                <a:spcPct val="90000"/>
              </a:lnSpc>
              <a:spcBef>
                <a:spcPts val="1200"/>
              </a:spcBef>
              <a:spcAft>
                <a:spcPts val="0"/>
              </a:spcAft>
              <a:buClr>
                <a:srgbClr val="232F3E"/>
              </a:buClr>
              <a:buSzPts val="1600"/>
              <a:buNone/>
              <a:defRPr sz="1600" b="1"/>
            </a:lvl4pPr>
            <a:lvl5pPr marL="2286000" lvl="4" indent="-228600" algn="l">
              <a:lnSpc>
                <a:spcPct val="90000"/>
              </a:lnSpc>
              <a:spcBef>
                <a:spcPts val="1200"/>
              </a:spcBef>
              <a:spcAft>
                <a:spcPts val="0"/>
              </a:spcAft>
              <a:buClr>
                <a:srgbClr val="232F3E"/>
              </a:buClr>
              <a:buSzPts val="1600"/>
              <a:buNone/>
              <a:defRPr sz="1600" b="1"/>
            </a:lvl5pPr>
            <a:lvl6pPr marL="2743200" lvl="5" indent="-228600" algn="l">
              <a:lnSpc>
                <a:spcPct val="90000"/>
              </a:lnSpc>
              <a:spcBef>
                <a:spcPts val="12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97" name="Google Shape;297;p36"/>
          <p:cNvSpPr txBox="1">
            <a:spLocks noGrp="1"/>
          </p:cNvSpPr>
          <p:nvPr>
            <p:ph type="body" idx="8"/>
          </p:nvPr>
        </p:nvSpPr>
        <p:spPr>
          <a:xfrm>
            <a:off x="9061704" y="1563624"/>
            <a:ext cx="2788920" cy="4882896"/>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0"/>
              </a:spcBef>
              <a:spcAft>
                <a:spcPts val="0"/>
              </a:spcAft>
              <a:buClr>
                <a:srgbClr val="232F3E"/>
              </a:buClr>
              <a:buSzPts val="2400"/>
              <a:buChar char="•"/>
              <a:defRPr sz="2400">
                <a:solidFill>
                  <a:srgbClr val="232F3E"/>
                </a:solidFill>
              </a:defRPr>
            </a:lvl1pPr>
            <a:lvl2pPr marL="914400" lvl="1" indent="-355600" algn="l">
              <a:lnSpc>
                <a:spcPct val="100000"/>
              </a:lnSpc>
              <a:spcBef>
                <a:spcPts val="600"/>
              </a:spcBef>
              <a:spcAft>
                <a:spcPts val="0"/>
              </a:spcAft>
              <a:buClr>
                <a:srgbClr val="232F3E"/>
              </a:buClr>
              <a:buSzPts val="2000"/>
              <a:buChar char="•"/>
              <a:defRPr sz="2000">
                <a:solidFill>
                  <a:srgbClr val="232F3E"/>
                </a:solidFill>
              </a:defRPr>
            </a:lvl2pPr>
            <a:lvl3pPr marL="1371600" lvl="2" indent="-342900" algn="l">
              <a:lnSpc>
                <a:spcPct val="100000"/>
              </a:lnSpc>
              <a:spcBef>
                <a:spcPts val="600"/>
              </a:spcBef>
              <a:spcAft>
                <a:spcPts val="0"/>
              </a:spcAft>
              <a:buClr>
                <a:srgbClr val="232F3E"/>
              </a:buClr>
              <a:buSzPts val="1800"/>
              <a:buChar char="•"/>
              <a:defRPr sz="1800">
                <a:solidFill>
                  <a:srgbClr val="232F3E"/>
                </a:solidFill>
              </a:defRPr>
            </a:lvl3pPr>
            <a:lvl4pPr marL="1828800" lvl="3" indent="-330200" algn="l">
              <a:lnSpc>
                <a:spcPct val="100000"/>
              </a:lnSpc>
              <a:spcBef>
                <a:spcPts val="600"/>
              </a:spcBef>
              <a:spcAft>
                <a:spcPts val="0"/>
              </a:spcAft>
              <a:buClr>
                <a:srgbClr val="232F3E"/>
              </a:buClr>
              <a:buSzPts val="1600"/>
              <a:buChar char="•"/>
              <a:defRPr sz="1600">
                <a:solidFill>
                  <a:srgbClr val="232F3E"/>
                </a:solidFill>
              </a:defRPr>
            </a:lvl4pPr>
            <a:lvl5pPr marL="2286000" lvl="4" indent="-330200" algn="l">
              <a:lnSpc>
                <a:spcPct val="100000"/>
              </a:lnSpc>
              <a:spcBef>
                <a:spcPts val="600"/>
              </a:spcBef>
              <a:spcAft>
                <a:spcPts val="0"/>
              </a:spcAft>
              <a:buClr>
                <a:srgbClr val="232F3E"/>
              </a:buClr>
              <a:buSzPts val="1600"/>
              <a:buChar char="•"/>
              <a:defRPr sz="1600">
                <a:solidFill>
                  <a:srgbClr val="232F3E"/>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Header, 4 Lg Pics, and 4 Text Columns">
  <p:cSld name="Title, Header, 4 Lg Pics, and 4 Text Columns">
    <p:bg>
      <p:bgPr>
        <a:solidFill>
          <a:schemeClr val="lt1"/>
        </a:solidFill>
        <a:effectLst/>
      </p:bgPr>
    </p:bg>
    <p:spTree>
      <p:nvGrpSpPr>
        <p:cNvPr id="1" name="Shape 298"/>
        <p:cNvGrpSpPr/>
        <p:nvPr/>
      </p:nvGrpSpPr>
      <p:grpSpPr>
        <a:xfrm>
          <a:off x="0" y="0"/>
          <a:ext cx="0" cy="0"/>
          <a:chOff x="0" y="0"/>
          <a:chExt cx="0" cy="0"/>
        </a:xfrm>
      </p:grpSpPr>
      <p:sp>
        <p:nvSpPr>
          <p:cNvPr id="299" name="Google Shape;299;p37"/>
          <p:cNvSpPr txBox="1">
            <a:spLocks noGrp="1"/>
          </p:cNvSpPr>
          <p:nvPr>
            <p:ph type="sldNum" idx="12"/>
          </p:nvPr>
        </p:nvSpPr>
        <p:spPr>
          <a:xfrm>
            <a:off x="11347704" y="6446520"/>
            <a:ext cx="484632" cy="228600"/>
          </a:xfrm>
          <a:prstGeom prst="rect">
            <a:avLst/>
          </a:prstGeom>
          <a:noFill/>
          <a:ln>
            <a:noFill/>
          </a:ln>
        </p:spPr>
        <p:txBody>
          <a:bodyPr spcFirstLastPara="1" wrap="square" lIns="0" tIns="0" rIns="0" bIns="0" anchor="ctr" anchorCtr="0">
            <a:noAutofit/>
          </a:bodyPr>
          <a:lstStyle>
            <a:lvl1pPr marL="0" lvl="0" indent="0" algn="r">
              <a:spcBef>
                <a:spcPts val="0"/>
              </a:spcBef>
              <a:buNone/>
              <a:defRPr sz="1200" b="0" i="0" u="none" strike="noStrike" cap="none">
                <a:solidFill>
                  <a:srgbClr val="232F3E"/>
                </a:solidFill>
                <a:latin typeface="Play"/>
                <a:ea typeface="Play"/>
                <a:cs typeface="Play"/>
                <a:sym typeface="Play"/>
              </a:defRPr>
            </a:lvl1pPr>
            <a:lvl2pPr marL="0" lvl="1" indent="0" algn="r">
              <a:spcBef>
                <a:spcPts val="0"/>
              </a:spcBef>
              <a:buNone/>
              <a:defRPr sz="1200" b="0" i="0" u="none" strike="noStrike" cap="none">
                <a:solidFill>
                  <a:srgbClr val="232F3E"/>
                </a:solidFill>
                <a:latin typeface="Play"/>
                <a:ea typeface="Play"/>
                <a:cs typeface="Play"/>
                <a:sym typeface="Play"/>
              </a:defRPr>
            </a:lvl2pPr>
            <a:lvl3pPr marL="0" lvl="2" indent="0" algn="r">
              <a:spcBef>
                <a:spcPts val="0"/>
              </a:spcBef>
              <a:buNone/>
              <a:defRPr sz="1200" b="0" i="0" u="none" strike="noStrike" cap="none">
                <a:solidFill>
                  <a:srgbClr val="232F3E"/>
                </a:solidFill>
                <a:latin typeface="Play"/>
                <a:ea typeface="Play"/>
                <a:cs typeface="Play"/>
                <a:sym typeface="Play"/>
              </a:defRPr>
            </a:lvl3pPr>
            <a:lvl4pPr marL="0" lvl="3" indent="0" algn="r">
              <a:spcBef>
                <a:spcPts val="0"/>
              </a:spcBef>
              <a:buNone/>
              <a:defRPr sz="1200" b="0" i="0" u="none" strike="noStrike" cap="none">
                <a:solidFill>
                  <a:srgbClr val="232F3E"/>
                </a:solidFill>
                <a:latin typeface="Play"/>
                <a:ea typeface="Play"/>
                <a:cs typeface="Play"/>
                <a:sym typeface="Play"/>
              </a:defRPr>
            </a:lvl4pPr>
            <a:lvl5pPr marL="0" lvl="4" indent="0" algn="r">
              <a:spcBef>
                <a:spcPts val="0"/>
              </a:spcBef>
              <a:buNone/>
              <a:defRPr sz="1200" b="0" i="0" u="none" strike="noStrike" cap="none">
                <a:solidFill>
                  <a:srgbClr val="232F3E"/>
                </a:solidFill>
                <a:latin typeface="Play"/>
                <a:ea typeface="Play"/>
                <a:cs typeface="Play"/>
                <a:sym typeface="Play"/>
              </a:defRPr>
            </a:lvl5pPr>
            <a:lvl6pPr marL="0" lvl="5" indent="0" algn="r">
              <a:spcBef>
                <a:spcPts val="0"/>
              </a:spcBef>
              <a:buNone/>
              <a:defRPr sz="1200" b="0" i="0" u="none" strike="noStrike" cap="none">
                <a:solidFill>
                  <a:srgbClr val="232F3E"/>
                </a:solidFill>
                <a:latin typeface="Play"/>
                <a:ea typeface="Play"/>
                <a:cs typeface="Play"/>
                <a:sym typeface="Play"/>
              </a:defRPr>
            </a:lvl6pPr>
            <a:lvl7pPr marL="0" lvl="6" indent="0" algn="r">
              <a:spcBef>
                <a:spcPts val="0"/>
              </a:spcBef>
              <a:buNone/>
              <a:defRPr sz="1200" b="0" i="0" u="none" strike="noStrike" cap="none">
                <a:solidFill>
                  <a:srgbClr val="232F3E"/>
                </a:solidFill>
                <a:latin typeface="Play"/>
                <a:ea typeface="Play"/>
                <a:cs typeface="Play"/>
                <a:sym typeface="Play"/>
              </a:defRPr>
            </a:lvl7pPr>
            <a:lvl8pPr marL="0" lvl="7" indent="0" algn="r">
              <a:spcBef>
                <a:spcPts val="0"/>
              </a:spcBef>
              <a:buNone/>
              <a:defRPr sz="1200" b="0" i="0" u="none" strike="noStrike" cap="none">
                <a:solidFill>
                  <a:srgbClr val="232F3E"/>
                </a:solidFill>
                <a:latin typeface="Play"/>
                <a:ea typeface="Play"/>
                <a:cs typeface="Play"/>
                <a:sym typeface="Play"/>
              </a:defRPr>
            </a:lvl8pPr>
            <a:lvl9pPr marL="0" lvl="8" indent="0" algn="r">
              <a:spcBef>
                <a:spcPts val="0"/>
              </a:spcBef>
              <a:buNone/>
              <a:defRPr sz="1200" b="0" i="0" u="none" strike="noStrike" cap="none">
                <a:solidFill>
                  <a:srgbClr val="232F3E"/>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
        <p:nvSpPr>
          <p:cNvPr id="300" name="Google Shape;300;p37"/>
          <p:cNvSpPr txBox="1">
            <a:spLocks noGrp="1"/>
          </p:cNvSpPr>
          <p:nvPr>
            <p:ph type="title"/>
          </p:nvPr>
        </p:nvSpPr>
        <p:spPr>
          <a:xfrm>
            <a:off x="365760" y="301752"/>
            <a:ext cx="11466576" cy="73131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301" name="Google Shape;301;p37"/>
          <p:cNvPicPr preferRelativeResize="0"/>
          <p:nvPr/>
        </p:nvPicPr>
        <p:blipFill rotWithShape="1">
          <a:blip r:embed="rId2">
            <a:alphaModFix/>
          </a:blip>
          <a:srcRect t="70015" r="1111" b="19987"/>
          <a:stretch/>
        </p:blipFill>
        <p:spPr>
          <a:xfrm>
            <a:off x="365760" y="1037751"/>
            <a:ext cx="11466576" cy="45719"/>
          </a:xfrm>
          <a:prstGeom prst="rect">
            <a:avLst/>
          </a:prstGeom>
          <a:noFill/>
          <a:ln>
            <a:noFill/>
          </a:ln>
        </p:spPr>
      </p:pic>
      <p:sp>
        <p:nvSpPr>
          <p:cNvPr id="302" name="Google Shape;302;p37"/>
          <p:cNvSpPr txBox="1">
            <a:spLocks noGrp="1"/>
          </p:cNvSpPr>
          <p:nvPr>
            <p:ph type="body" idx="1"/>
          </p:nvPr>
        </p:nvSpPr>
        <p:spPr>
          <a:xfrm>
            <a:off x="365760" y="1046879"/>
            <a:ext cx="11466576" cy="1099688"/>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rgbClr val="232F3E"/>
              </a:buClr>
              <a:buSzPts val="2800"/>
              <a:buNone/>
              <a:defRPr sz="2800" b="0">
                <a:solidFill>
                  <a:srgbClr val="232F3E"/>
                </a:solidFill>
                <a:latin typeface="Play"/>
                <a:ea typeface="Play"/>
                <a:cs typeface="Play"/>
                <a:sym typeface="Play"/>
              </a:defRPr>
            </a:lvl1pPr>
            <a:lvl2pPr marL="914400" lvl="1" indent="-228600" algn="l">
              <a:lnSpc>
                <a:spcPct val="90000"/>
              </a:lnSpc>
              <a:spcBef>
                <a:spcPts val="0"/>
              </a:spcBef>
              <a:spcAft>
                <a:spcPts val="0"/>
              </a:spcAft>
              <a:buClr>
                <a:srgbClr val="232F3E"/>
              </a:buClr>
              <a:buSzPts val="2000"/>
              <a:buNone/>
              <a:defRPr sz="2000" b="1"/>
            </a:lvl2pPr>
            <a:lvl3pPr marL="1371600" lvl="2" indent="-228600" algn="l">
              <a:lnSpc>
                <a:spcPct val="90000"/>
              </a:lnSpc>
              <a:spcBef>
                <a:spcPts val="1200"/>
              </a:spcBef>
              <a:spcAft>
                <a:spcPts val="0"/>
              </a:spcAft>
              <a:buClr>
                <a:srgbClr val="232F3E"/>
              </a:buClr>
              <a:buSzPts val="1800"/>
              <a:buNone/>
              <a:defRPr sz="1800" b="1"/>
            </a:lvl3pPr>
            <a:lvl4pPr marL="1828800" lvl="3" indent="-228600" algn="l">
              <a:lnSpc>
                <a:spcPct val="90000"/>
              </a:lnSpc>
              <a:spcBef>
                <a:spcPts val="1200"/>
              </a:spcBef>
              <a:spcAft>
                <a:spcPts val="0"/>
              </a:spcAft>
              <a:buClr>
                <a:srgbClr val="232F3E"/>
              </a:buClr>
              <a:buSzPts val="1600"/>
              <a:buNone/>
              <a:defRPr sz="1600" b="1"/>
            </a:lvl4pPr>
            <a:lvl5pPr marL="2286000" lvl="4" indent="-228600" algn="l">
              <a:lnSpc>
                <a:spcPct val="90000"/>
              </a:lnSpc>
              <a:spcBef>
                <a:spcPts val="1200"/>
              </a:spcBef>
              <a:spcAft>
                <a:spcPts val="0"/>
              </a:spcAft>
              <a:buClr>
                <a:srgbClr val="232F3E"/>
              </a:buClr>
              <a:buSzPts val="1600"/>
              <a:buNone/>
              <a:defRPr sz="1600" b="1"/>
            </a:lvl5pPr>
            <a:lvl6pPr marL="2743200" lvl="5" indent="-228600" algn="l">
              <a:lnSpc>
                <a:spcPct val="90000"/>
              </a:lnSpc>
              <a:spcBef>
                <a:spcPts val="12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03" name="Google Shape;303;p37"/>
          <p:cNvSpPr>
            <a:spLocks noGrp="1"/>
          </p:cNvSpPr>
          <p:nvPr>
            <p:ph type="pic" idx="2"/>
          </p:nvPr>
        </p:nvSpPr>
        <p:spPr>
          <a:xfrm>
            <a:off x="638603" y="2269331"/>
            <a:ext cx="2286000" cy="2286000"/>
          </a:xfrm>
          <a:prstGeom prst="rect">
            <a:avLst/>
          </a:prstGeom>
          <a:noFill/>
          <a:ln>
            <a:noFill/>
          </a:ln>
        </p:spPr>
      </p:sp>
      <p:sp>
        <p:nvSpPr>
          <p:cNvPr id="304" name="Google Shape;304;p37"/>
          <p:cNvSpPr txBox="1">
            <a:spLocks noGrp="1"/>
          </p:cNvSpPr>
          <p:nvPr>
            <p:ph type="body" idx="3"/>
          </p:nvPr>
        </p:nvSpPr>
        <p:spPr>
          <a:xfrm>
            <a:off x="365760" y="4638120"/>
            <a:ext cx="2788920" cy="18084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marL="914400" lvl="1" indent="-342900" algn="l">
              <a:lnSpc>
                <a:spcPct val="90000"/>
              </a:lnSpc>
              <a:spcBef>
                <a:spcPts val="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5" name="Google Shape;305;p37"/>
          <p:cNvSpPr>
            <a:spLocks noGrp="1"/>
          </p:cNvSpPr>
          <p:nvPr>
            <p:ph type="pic" idx="4"/>
          </p:nvPr>
        </p:nvSpPr>
        <p:spPr>
          <a:xfrm>
            <a:off x="3537251" y="2269331"/>
            <a:ext cx="2286000" cy="2286000"/>
          </a:xfrm>
          <a:prstGeom prst="rect">
            <a:avLst/>
          </a:prstGeom>
          <a:noFill/>
          <a:ln>
            <a:noFill/>
          </a:ln>
        </p:spPr>
      </p:sp>
      <p:sp>
        <p:nvSpPr>
          <p:cNvPr id="306" name="Google Shape;306;p37"/>
          <p:cNvSpPr txBox="1">
            <a:spLocks noGrp="1"/>
          </p:cNvSpPr>
          <p:nvPr>
            <p:ph type="body" idx="5"/>
          </p:nvPr>
        </p:nvSpPr>
        <p:spPr>
          <a:xfrm>
            <a:off x="3264408" y="4638120"/>
            <a:ext cx="2788920" cy="18084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marL="914400" lvl="1" indent="-342900" algn="l">
              <a:lnSpc>
                <a:spcPct val="90000"/>
              </a:lnSpc>
              <a:spcBef>
                <a:spcPts val="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7" name="Google Shape;307;p37"/>
          <p:cNvSpPr>
            <a:spLocks noGrp="1"/>
          </p:cNvSpPr>
          <p:nvPr>
            <p:ph type="pic" idx="6"/>
          </p:nvPr>
        </p:nvSpPr>
        <p:spPr>
          <a:xfrm>
            <a:off x="6435899" y="2269331"/>
            <a:ext cx="2286000" cy="2286000"/>
          </a:xfrm>
          <a:prstGeom prst="rect">
            <a:avLst/>
          </a:prstGeom>
          <a:noFill/>
          <a:ln>
            <a:noFill/>
          </a:ln>
        </p:spPr>
      </p:sp>
      <p:sp>
        <p:nvSpPr>
          <p:cNvPr id="308" name="Google Shape;308;p37"/>
          <p:cNvSpPr txBox="1">
            <a:spLocks noGrp="1"/>
          </p:cNvSpPr>
          <p:nvPr>
            <p:ph type="body" idx="7"/>
          </p:nvPr>
        </p:nvSpPr>
        <p:spPr>
          <a:xfrm>
            <a:off x="6163056" y="4638120"/>
            <a:ext cx="2788920" cy="18084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marL="914400" lvl="1" indent="-342900" algn="l">
              <a:lnSpc>
                <a:spcPct val="90000"/>
              </a:lnSpc>
              <a:spcBef>
                <a:spcPts val="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9" name="Google Shape;309;p37"/>
          <p:cNvSpPr>
            <a:spLocks noGrp="1"/>
          </p:cNvSpPr>
          <p:nvPr>
            <p:ph type="pic" idx="8"/>
          </p:nvPr>
        </p:nvSpPr>
        <p:spPr>
          <a:xfrm>
            <a:off x="9334547" y="2269331"/>
            <a:ext cx="2286000" cy="2286000"/>
          </a:xfrm>
          <a:prstGeom prst="rect">
            <a:avLst/>
          </a:prstGeom>
          <a:noFill/>
          <a:ln>
            <a:noFill/>
          </a:ln>
        </p:spPr>
      </p:sp>
      <p:sp>
        <p:nvSpPr>
          <p:cNvPr id="310" name="Google Shape;310;p37"/>
          <p:cNvSpPr txBox="1">
            <a:spLocks noGrp="1"/>
          </p:cNvSpPr>
          <p:nvPr>
            <p:ph type="body" idx="9"/>
          </p:nvPr>
        </p:nvSpPr>
        <p:spPr>
          <a:xfrm>
            <a:off x="9043416" y="4638120"/>
            <a:ext cx="2788920" cy="18084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marL="914400" lvl="1" indent="-342900" algn="l">
              <a:lnSpc>
                <a:spcPct val="90000"/>
              </a:lnSpc>
              <a:spcBef>
                <a:spcPts val="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4 Lg Pics, 4 Headers, and 4 Text Columns">
  <p:cSld name="Title, 4 Lg Pics, 4 Headers, and 4 Text Columns">
    <p:bg>
      <p:bgPr>
        <a:solidFill>
          <a:schemeClr val="lt1"/>
        </a:solidFill>
        <a:effectLst/>
      </p:bgPr>
    </p:bg>
    <p:spTree>
      <p:nvGrpSpPr>
        <p:cNvPr id="1" name="Shape 311"/>
        <p:cNvGrpSpPr/>
        <p:nvPr/>
      </p:nvGrpSpPr>
      <p:grpSpPr>
        <a:xfrm>
          <a:off x="0" y="0"/>
          <a:ext cx="0" cy="0"/>
          <a:chOff x="0" y="0"/>
          <a:chExt cx="0" cy="0"/>
        </a:xfrm>
      </p:grpSpPr>
      <p:grpSp>
        <p:nvGrpSpPr>
          <p:cNvPr id="312" name="Google Shape;312;p38"/>
          <p:cNvGrpSpPr/>
          <p:nvPr/>
        </p:nvGrpSpPr>
        <p:grpSpPr>
          <a:xfrm>
            <a:off x="365759" y="1028377"/>
            <a:ext cx="11484865" cy="2877528"/>
            <a:chOff x="365759" y="1028377"/>
            <a:chExt cx="11484865" cy="2877528"/>
          </a:xfrm>
        </p:grpSpPr>
        <p:pic>
          <p:nvPicPr>
            <p:cNvPr id="313" name="Google Shape;313;p38"/>
            <p:cNvPicPr preferRelativeResize="0"/>
            <p:nvPr/>
          </p:nvPicPr>
          <p:blipFill rotWithShape="1">
            <a:blip r:embed="rId2">
              <a:alphaModFix/>
            </a:blip>
            <a:srcRect/>
            <a:stretch/>
          </p:blipFill>
          <p:spPr>
            <a:xfrm>
              <a:off x="365760" y="3448705"/>
              <a:ext cx="11484864" cy="457200"/>
            </a:xfrm>
            <a:prstGeom prst="rect">
              <a:avLst/>
            </a:prstGeom>
            <a:noFill/>
            <a:ln>
              <a:noFill/>
            </a:ln>
          </p:spPr>
        </p:pic>
        <p:pic>
          <p:nvPicPr>
            <p:cNvPr id="314" name="Google Shape;314;p38"/>
            <p:cNvPicPr preferRelativeResize="0"/>
            <p:nvPr/>
          </p:nvPicPr>
          <p:blipFill rotWithShape="1">
            <a:blip r:embed="rId3">
              <a:alphaModFix/>
            </a:blip>
            <a:srcRect/>
            <a:stretch/>
          </p:blipFill>
          <p:spPr>
            <a:xfrm>
              <a:off x="365759" y="1028377"/>
              <a:ext cx="11484864" cy="45720"/>
            </a:xfrm>
            <a:prstGeom prst="rect">
              <a:avLst/>
            </a:prstGeom>
            <a:noFill/>
            <a:ln>
              <a:noFill/>
            </a:ln>
          </p:spPr>
        </p:pic>
      </p:grpSp>
      <p:sp>
        <p:nvSpPr>
          <p:cNvPr id="315" name="Google Shape;315;p38"/>
          <p:cNvSpPr txBox="1">
            <a:spLocks noGrp="1"/>
          </p:cNvSpPr>
          <p:nvPr>
            <p:ph type="sldNum" idx="12"/>
          </p:nvPr>
        </p:nvSpPr>
        <p:spPr>
          <a:xfrm>
            <a:off x="11347704" y="6446520"/>
            <a:ext cx="484632" cy="228600"/>
          </a:xfrm>
          <a:prstGeom prst="rect">
            <a:avLst/>
          </a:prstGeom>
          <a:noFill/>
          <a:ln>
            <a:noFill/>
          </a:ln>
        </p:spPr>
        <p:txBody>
          <a:bodyPr spcFirstLastPara="1" wrap="square" lIns="0" tIns="0" rIns="0" bIns="0" anchor="ctr" anchorCtr="0">
            <a:noAutofit/>
          </a:bodyPr>
          <a:lstStyle>
            <a:lvl1pPr marL="0" lvl="0" indent="0" algn="r">
              <a:spcBef>
                <a:spcPts val="0"/>
              </a:spcBef>
              <a:buNone/>
              <a:defRPr sz="1200" b="0" i="0" u="none" strike="noStrike" cap="none">
                <a:solidFill>
                  <a:srgbClr val="232F3E"/>
                </a:solidFill>
                <a:latin typeface="Play"/>
                <a:ea typeface="Play"/>
                <a:cs typeface="Play"/>
                <a:sym typeface="Play"/>
              </a:defRPr>
            </a:lvl1pPr>
            <a:lvl2pPr marL="0" lvl="1" indent="0" algn="r">
              <a:spcBef>
                <a:spcPts val="0"/>
              </a:spcBef>
              <a:buNone/>
              <a:defRPr sz="1200" b="0" i="0" u="none" strike="noStrike" cap="none">
                <a:solidFill>
                  <a:srgbClr val="232F3E"/>
                </a:solidFill>
                <a:latin typeface="Play"/>
                <a:ea typeface="Play"/>
                <a:cs typeface="Play"/>
                <a:sym typeface="Play"/>
              </a:defRPr>
            </a:lvl2pPr>
            <a:lvl3pPr marL="0" lvl="2" indent="0" algn="r">
              <a:spcBef>
                <a:spcPts val="0"/>
              </a:spcBef>
              <a:buNone/>
              <a:defRPr sz="1200" b="0" i="0" u="none" strike="noStrike" cap="none">
                <a:solidFill>
                  <a:srgbClr val="232F3E"/>
                </a:solidFill>
                <a:latin typeface="Play"/>
                <a:ea typeface="Play"/>
                <a:cs typeface="Play"/>
                <a:sym typeface="Play"/>
              </a:defRPr>
            </a:lvl3pPr>
            <a:lvl4pPr marL="0" lvl="3" indent="0" algn="r">
              <a:spcBef>
                <a:spcPts val="0"/>
              </a:spcBef>
              <a:buNone/>
              <a:defRPr sz="1200" b="0" i="0" u="none" strike="noStrike" cap="none">
                <a:solidFill>
                  <a:srgbClr val="232F3E"/>
                </a:solidFill>
                <a:latin typeface="Play"/>
                <a:ea typeface="Play"/>
                <a:cs typeface="Play"/>
                <a:sym typeface="Play"/>
              </a:defRPr>
            </a:lvl4pPr>
            <a:lvl5pPr marL="0" lvl="4" indent="0" algn="r">
              <a:spcBef>
                <a:spcPts val="0"/>
              </a:spcBef>
              <a:buNone/>
              <a:defRPr sz="1200" b="0" i="0" u="none" strike="noStrike" cap="none">
                <a:solidFill>
                  <a:srgbClr val="232F3E"/>
                </a:solidFill>
                <a:latin typeface="Play"/>
                <a:ea typeface="Play"/>
                <a:cs typeface="Play"/>
                <a:sym typeface="Play"/>
              </a:defRPr>
            </a:lvl5pPr>
            <a:lvl6pPr marL="0" lvl="5" indent="0" algn="r">
              <a:spcBef>
                <a:spcPts val="0"/>
              </a:spcBef>
              <a:buNone/>
              <a:defRPr sz="1200" b="0" i="0" u="none" strike="noStrike" cap="none">
                <a:solidFill>
                  <a:srgbClr val="232F3E"/>
                </a:solidFill>
                <a:latin typeface="Play"/>
                <a:ea typeface="Play"/>
                <a:cs typeface="Play"/>
                <a:sym typeface="Play"/>
              </a:defRPr>
            </a:lvl6pPr>
            <a:lvl7pPr marL="0" lvl="6" indent="0" algn="r">
              <a:spcBef>
                <a:spcPts val="0"/>
              </a:spcBef>
              <a:buNone/>
              <a:defRPr sz="1200" b="0" i="0" u="none" strike="noStrike" cap="none">
                <a:solidFill>
                  <a:srgbClr val="232F3E"/>
                </a:solidFill>
                <a:latin typeface="Play"/>
                <a:ea typeface="Play"/>
                <a:cs typeface="Play"/>
                <a:sym typeface="Play"/>
              </a:defRPr>
            </a:lvl7pPr>
            <a:lvl8pPr marL="0" lvl="7" indent="0" algn="r">
              <a:spcBef>
                <a:spcPts val="0"/>
              </a:spcBef>
              <a:buNone/>
              <a:defRPr sz="1200" b="0" i="0" u="none" strike="noStrike" cap="none">
                <a:solidFill>
                  <a:srgbClr val="232F3E"/>
                </a:solidFill>
                <a:latin typeface="Play"/>
                <a:ea typeface="Play"/>
                <a:cs typeface="Play"/>
                <a:sym typeface="Play"/>
              </a:defRPr>
            </a:lvl8pPr>
            <a:lvl9pPr marL="0" lvl="8" indent="0" algn="r">
              <a:spcBef>
                <a:spcPts val="0"/>
              </a:spcBef>
              <a:buNone/>
              <a:defRPr sz="1200" b="0" i="0" u="none" strike="noStrike" cap="none">
                <a:solidFill>
                  <a:srgbClr val="232F3E"/>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
        <p:nvSpPr>
          <p:cNvPr id="316" name="Google Shape;316;p38"/>
          <p:cNvSpPr txBox="1">
            <a:spLocks noGrp="1"/>
          </p:cNvSpPr>
          <p:nvPr>
            <p:ph type="title"/>
          </p:nvPr>
        </p:nvSpPr>
        <p:spPr>
          <a:xfrm>
            <a:off x="365760" y="301752"/>
            <a:ext cx="11466576" cy="73131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7" name="Google Shape;317;p38"/>
          <p:cNvSpPr>
            <a:spLocks noGrp="1"/>
          </p:cNvSpPr>
          <p:nvPr>
            <p:ph type="pic" idx="2"/>
          </p:nvPr>
        </p:nvSpPr>
        <p:spPr>
          <a:xfrm>
            <a:off x="617220" y="1097280"/>
            <a:ext cx="2286000" cy="2286000"/>
          </a:xfrm>
          <a:prstGeom prst="rect">
            <a:avLst/>
          </a:prstGeom>
          <a:noFill/>
          <a:ln>
            <a:noFill/>
          </a:ln>
        </p:spPr>
      </p:sp>
      <p:sp>
        <p:nvSpPr>
          <p:cNvPr id="318" name="Google Shape;318;p38"/>
          <p:cNvSpPr txBox="1">
            <a:spLocks noGrp="1"/>
          </p:cNvSpPr>
          <p:nvPr>
            <p:ph type="body" idx="1"/>
          </p:nvPr>
        </p:nvSpPr>
        <p:spPr>
          <a:xfrm>
            <a:off x="365760" y="3465576"/>
            <a:ext cx="2788920" cy="440329"/>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Clr>
                <a:schemeClr val="lt1"/>
              </a:buClr>
              <a:buSzPts val="2000"/>
              <a:buNone/>
              <a:defRPr sz="2000" b="0">
                <a:solidFill>
                  <a:schemeClr val="lt1"/>
                </a:solidFill>
                <a:latin typeface="Play"/>
                <a:ea typeface="Play"/>
                <a:cs typeface="Play"/>
                <a:sym typeface="Play"/>
              </a:defRPr>
            </a:lvl1pPr>
            <a:lvl2pPr marL="914400" lvl="1" indent="-228600" algn="l">
              <a:lnSpc>
                <a:spcPct val="90000"/>
              </a:lnSpc>
              <a:spcBef>
                <a:spcPts val="0"/>
              </a:spcBef>
              <a:spcAft>
                <a:spcPts val="0"/>
              </a:spcAft>
              <a:buClr>
                <a:srgbClr val="232F3E"/>
              </a:buClr>
              <a:buSzPts val="2000"/>
              <a:buNone/>
              <a:defRPr sz="2000" b="1"/>
            </a:lvl2pPr>
            <a:lvl3pPr marL="1371600" lvl="2" indent="-228600" algn="l">
              <a:lnSpc>
                <a:spcPct val="90000"/>
              </a:lnSpc>
              <a:spcBef>
                <a:spcPts val="1200"/>
              </a:spcBef>
              <a:spcAft>
                <a:spcPts val="0"/>
              </a:spcAft>
              <a:buClr>
                <a:srgbClr val="232F3E"/>
              </a:buClr>
              <a:buSzPts val="1800"/>
              <a:buNone/>
              <a:defRPr sz="1800" b="1"/>
            </a:lvl3pPr>
            <a:lvl4pPr marL="1828800" lvl="3" indent="-228600" algn="l">
              <a:lnSpc>
                <a:spcPct val="90000"/>
              </a:lnSpc>
              <a:spcBef>
                <a:spcPts val="1200"/>
              </a:spcBef>
              <a:spcAft>
                <a:spcPts val="0"/>
              </a:spcAft>
              <a:buClr>
                <a:srgbClr val="232F3E"/>
              </a:buClr>
              <a:buSzPts val="1600"/>
              <a:buNone/>
              <a:defRPr sz="1600" b="1"/>
            </a:lvl4pPr>
            <a:lvl5pPr marL="2286000" lvl="4" indent="-228600" algn="l">
              <a:lnSpc>
                <a:spcPct val="90000"/>
              </a:lnSpc>
              <a:spcBef>
                <a:spcPts val="1200"/>
              </a:spcBef>
              <a:spcAft>
                <a:spcPts val="0"/>
              </a:spcAft>
              <a:buClr>
                <a:srgbClr val="232F3E"/>
              </a:buClr>
              <a:buSzPts val="1600"/>
              <a:buNone/>
              <a:defRPr sz="1600" b="1"/>
            </a:lvl5pPr>
            <a:lvl6pPr marL="2743200" lvl="5" indent="-228600" algn="l">
              <a:lnSpc>
                <a:spcPct val="90000"/>
              </a:lnSpc>
              <a:spcBef>
                <a:spcPts val="12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19" name="Google Shape;319;p38"/>
          <p:cNvSpPr txBox="1">
            <a:spLocks noGrp="1"/>
          </p:cNvSpPr>
          <p:nvPr>
            <p:ph type="body" idx="3"/>
          </p:nvPr>
        </p:nvSpPr>
        <p:spPr>
          <a:xfrm>
            <a:off x="365760" y="3915505"/>
            <a:ext cx="2788920" cy="2519238"/>
          </a:xfrm>
          <a:prstGeom prst="rect">
            <a:avLst/>
          </a:prstGeom>
          <a:noFill/>
          <a:ln>
            <a:noFill/>
          </a:ln>
        </p:spPr>
        <p:txBody>
          <a:bodyPr spcFirstLastPara="1" wrap="square" lIns="91425" tIns="45700" rIns="91425" bIns="45700" anchor="t" anchorCtr="0">
            <a:noAutofit/>
          </a:bodyPr>
          <a:lstStyle>
            <a:lvl1pPr marL="457200" lvl="0" indent="-355600" algn="l">
              <a:lnSpc>
                <a:spcPct val="100000"/>
              </a:lnSpc>
              <a:spcBef>
                <a:spcPts val="0"/>
              </a:spcBef>
              <a:spcAft>
                <a:spcPts val="0"/>
              </a:spcAft>
              <a:buClr>
                <a:srgbClr val="232F3E"/>
              </a:buClr>
              <a:buSzPts val="2000"/>
              <a:buFont typeface="Arial"/>
              <a:buChar char="•"/>
              <a:defRPr sz="2000">
                <a:solidFill>
                  <a:srgbClr val="232F3E"/>
                </a:solidFill>
              </a:defRPr>
            </a:lvl1pPr>
            <a:lvl2pPr marL="914400" lvl="1" indent="-342900" algn="l">
              <a:lnSpc>
                <a:spcPct val="100000"/>
              </a:lnSpc>
              <a:spcBef>
                <a:spcPts val="600"/>
              </a:spcBef>
              <a:spcAft>
                <a:spcPts val="0"/>
              </a:spcAft>
              <a:buClr>
                <a:srgbClr val="232F3E"/>
              </a:buClr>
              <a:buSzPts val="1800"/>
              <a:buChar char="•"/>
              <a:defRPr sz="1800">
                <a:solidFill>
                  <a:srgbClr val="232F3E"/>
                </a:solidFill>
              </a:defRPr>
            </a:lvl2pPr>
            <a:lvl3pPr marL="1371600" lvl="2" indent="-330200" algn="l">
              <a:lnSpc>
                <a:spcPct val="100000"/>
              </a:lnSpc>
              <a:spcBef>
                <a:spcPts val="600"/>
              </a:spcBef>
              <a:spcAft>
                <a:spcPts val="0"/>
              </a:spcAft>
              <a:buClr>
                <a:srgbClr val="232F3E"/>
              </a:buClr>
              <a:buSzPts val="1600"/>
              <a:buChar char="•"/>
              <a:defRPr sz="1600">
                <a:solidFill>
                  <a:srgbClr val="232F3E"/>
                </a:solidFill>
              </a:defRPr>
            </a:lvl3pPr>
            <a:lvl4pPr marL="1828800" lvl="3" indent="-342900" algn="l">
              <a:lnSpc>
                <a:spcPct val="90000"/>
              </a:lnSpc>
              <a:spcBef>
                <a:spcPts val="6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0" name="Google Shape;320;p38"/>
          <p:cNvSpPr>
            <a:spLocks noGrp="1"/>
          </p:cNvSpPr>
          <p:nvPr>
            <p:ph type="pic" idx="4"/>
          </p:nvPr>
        </p:nvSpPr>
        <p:spPr>
          <a:xfrm>
            <a:off x="3512820" y="1097280"/>
            <a:ext cx="2286000" cy="2286000"/>
          </a:xfrm>
          <a:prstGeom prst="rect">
            <a:avLst/>
          </a:prstGeom>
          <a:noFill/>
          <a:ln>
            <a:noFill/>
          </a:ln>
        </p:spPr>
      </p:sp>
      <p:sp>
        <p:nvSpPr>
          <p:cNvPr id="321" name="Google Shape;321;p38"/>
          <p:cNvSpPr txBox="1">
            <a:spLocks noGrp="1"/>
          </p:cNvSpPr>
          <p:nvPr>
            <p:ph type="body" idx="5"/>
          </p:nvPr>
        </p:nvSpPr>
        <p:spPr>
          <a:xfrm>
            <a:off x="3261360" y="3465576"/>
            <a:ext cx="2788920" cy="440329"/>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Clr>
                <a:schemeClr val="lt1"/>
              </a:buClr>
              <a:buSzPts val="2000"/>
              <a:buNone/>
              <a:defRPr sz="2000" b="0">
                <a:solidFill>
                  <a:schemeClr val="lt1"/>
                </a:solidFill>
                <a:latin typeface="Play"/>
                <a:ea typeface="Play"/>
                <a:cs typeface="Play"/>
                <a:sym typeface="Play"/>
              </a:defRPr>
            </a:lvl1pPr>
            <a:lvl2pPr marL="914400" lvl="1" indent="-228600" algn="l">
              <a:lnSpc>
                <a:spcPct val="90000"/>
              </a:lnSpc>
              <a:spcBef>
                <a:spcPts val="0"/>
              </a:spcBef>
              <a:spcAft>
                <a:spcPts val="0"/>
              </a:spcAft>
              <a:buClr>
                <a:srgbClr val="232F3E"/>
              </a:buClr>
              <a:buSzPts val="2000"/>
              <a:buNone/>
              <a:defRPr sz="2000" b="1"/>
            </a:lvl2pPr>
            <a:lvl3pPr marL="1371600" lvl="2" indent="-228600" algn="l">
              <a:lnSpc>
                <a:spcPct val="90000"/>
              </a:lnSpc>
              <a:spcBef>
                <a:spcPts val="1200"/>
              </a:spcBef>
              <a:spcAft>
                <a:spcPts val="0"/>
              </a:spcAft>
              <a:buClr>
                <a:srgbClr val="232F3E"/>
              </a:buClr>
              <a:buSzPts val="1800"/>
              <a:buNone/>
              <a:defRPr sz="1800" b="1"/>
            </a:lvl3pPr>
            <a:lvl4pPr marL="1828800" lvl="3" indent="-228600" algn="l">
              <a:lnSpc>
                <a:spcPct val="90000"/>
              </a:lnSpc>
              <a:spcBef>
                <a:spcPts val="1200"/>
              </a:spcBef>
              <a:spcAft>
                <a:spcPts val="0"/>
              </a:spcAft>
              <a:buClr>
                <a:srgbClr val="232F3E"/>
              </a:buClr>
              <a:buSzPts val="1600"/>
              <a:buNone/>
              <a:defRPr sz="1600" b="1"/>
            </a:lvl4pPr>
            <a:lvl5pPr marL="2286000" lvl="4" indent="-228600" algn="l">
              <a:lnSpc>
                <a:spcPct val="90000"/>
              </a:lnSpc>
              <a:spcBef>
                <a:spcPts val="1200"/>
              </a:spcBef>
              <a:spcAft>
                <a:spcPts val="0"/>
              </a:spcAft>
              <a:buClr>
                <a:srgbClr val="232F3E"/>
              </a:buClr>
              <a:buSzPts val="1600"/>
              <a:buNone/>
              <a:defRPr sz="1600" b="1"/>
            </a:lvl5pPr>
            <a:lvl6pPr marL="2743200" lvl="5" indent="-228600" algn="l">
              <a:lnSpc>
                <a:spcPct val="90000"/>
              </a:lnSpc>
              <a:spcBef>
                <a:spcPts val="12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22" name="Google Shape;322;p38"/>
          <p:cNvSpPr txBox="1">
            <a:spLocks noGrp="1"/>
          </p:cNvSpPr>
          <p:nvPr>
            <p:ph type="body" idx="6"/>
          </p:nvPr>
        </p:nvSpPr>
        <p:spPr>
          <a:xfrm>
            <a:off x="3261360" y="3915505"/>
            <a:ext cx="2788920" cy="2519238"/>
          </a:xfrm>
          <a:prstGeom prst="rect">
            <a:avLst/>
          </a:prstGeom>
          <a:noFill/>
          <a:ln>
            <a:noFill/>
          </a:ln>
        </p:spPr>
        <p:txBody>
          <a:bodyPr spcFirstLastPara="1" wrap="square" lIns="91425" tIns="45700" rIns="91425" bIns="45700" anchor="t" anchorCtr="0">
            <a:noAutofit/>
          </a:bodyPr>
          <a:lstStyle>
            <a:lvl1pPr marL="457200" lvl="0" indent="-355600" algn="l">
              <a:lnSpc>
                <a:spcPct val="100000"/>
              </a:lnSpc>
              <a:spcBef>
                <a:spcPts val="0"/>
              </a:spcBef>
              <a:spcAft>
                <a:spcPts val="0"/>
              </a:spcAft>
              <a:buClr>
                <a:srgbClr val="232F3E"/>
              </a:buClr>
              <a:buSzPts val="2000"/>
              <a:buFont typeface="Arial"/>
              <a:buChar char="•"/>
              <a:defRPr sz="2000">
                <a:solidFill>
                  <a:srgbClr val="232F3E"/>
                </a:solidFill>
              </a:defRPr>
            </a:lvl1pPr>
            <a:lvl2pPr marL="914400" lvl="1" indent="-342900" algn="l">
              <a:lnSpc>
                <a:spcPct val="100000"/>
              </a:lnSpc>
              <a:spcBef>
                <a:spcPts val="600"/>
              </a:spcBef>
              <a:spcAft>
                <a:spcPts val="0"/>
              </a:spcAft>
              <a:buClr>
                <a:srgbClr val="232F3E"/>
              </a:buClr>
              <a:buSzPts val="1800"/>
              <a:buChar char="•"/>
              <a:defRPr sz="1800">
                <a:solidFill>
                  <a:srgbClr val="232F3E"/>
                </a:solidFill>
              </a:defRPr>
            </a:lvl2pPr>
            <a:lvl3pPr marL="1371600" lvl="2" indent="-330200" algn="l">
              <a:lnSpc>
                <a:spcPct val="100000"/>
              </a:lnSpc>
              <a:spcBef>
                <a:spcPts val="600"/>
              </a:spcBef>
              <a:spcAft>
                <a:spcPts val="0"/>
              </a:spcAft>
              <a:buClr>
                <a:srgbClr val="232F3E"/>
              </a:buClr>
              <a:buSzPts val="1600"/>
              <a:buChar char="•"/>
              <a:defRPr sz="1600">
                <a:solidFill>
                  <a:srgbClr val="232F3E"/>
                </a:solidFill>
              </a:defRPr>
            </a:lvl3pPr>
            <a:lvl4pPr marL="1828800" lvl="3" indent="-342900" algn="l">
              <a:lnSpc>
                <a:spcPct val="90000"/>
              </a:lnSpc>
              <a:spcBef>
                <a:spcPts val="6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3" name="Google Shape;323;p38"/>
          <p:cNvSpPr>
            <a:spLocks noGrp="1"/>
          </p:cNvSpPr>
          <p:nvPr>
            <p:ph type="pic" idx="7"/>
          </p:nvPr>
        </p:nvSpPr>
        <p:spPr>
          <a:xfrm>
            <a:off x="6414516" y="1097280"/>
            <a:ext cx="2286000" cy="2286000"/>
          </a:xfrm>
          <a:prstGeom prst="rect">
            <a:avLst/>
          </a:prstGeom>
          <a:noFill/>
          <a:ln>
            <a:noFill/>
          </a:ln>
        </p:spPr>
      </p:sp>
      <p:sp>
        <p:nvSpPr>
          <p:cNvPr id="324" name="Google Shape;324;p38"/>
          <p:cNvSpPr txBox="1">
            <a:spLocks noGrp="1"/>
          </p:cNvSpPr>
          <p:nvPr>
            <p:ph type="body" idx="8"/>
          </p:nvPr>
        </p:nvSpPr>
        <p:spPr>
          <a:xfrm>
            <a:off x="6163057" y="3465576"/>
            <a:ext cx="2788920" cy="440329"/>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Clr>
                <a:schemeClr val="lt1"/>
              </a:buClr>
              <a:buSzPts val="2000"/>
              <a:buNone/>
              <a:defRPr sz="2000" b="0">
                <a:solidFill>
                  <a:schemeClr val="lt1"/>
                </a:solidFill>
                <a:latin typeface="Play"/>
                <a:ea typeface="Play"/>
                <a:cs typeface="Play"/>
                <a:sym typeface="Play"/>
              </a:defRPr>
            </a:lvl1pPr>
            <a:lvl2pPr marL="914400" lvl="1" indent="-228600" algn="l">
              <a:lnSpc>
                <a:spcPct val="90000"/>
              </a:lnSpc>
              <a:spcBef>
                <a:spcPts val="0"/>
              </a:spcBef>
              <a:spcAft>
                <a:spcPts val="0"/>
              </a:spcAft>
              <a:buClr>
                <a:srgbClr val="232F3E"/>
              </a:buClr>
              <a:buSzPts val="2000"/>
              <a:buNone/>
              <a:defRPr sz="2000" b="1"/>
            </a:lvl2pPr>
            <a:lvl3pPr marL="1371600" lvl="2" indent="-228600" algn="l">
              <a:lnSpc>
                <a:spcPct val="90000"/>
              </a:lnSpc>
              <a:spcBef>
                <a:spcPts val="1200"/>
              </a:spcBef>
              <a:spcAft>
                <a:spcPts val="0"/>
              </a:spcAft>
              <a:buClr>
                <a:srgbClr val="232F3E"/>
              </a:buClr>
              <a:buSzPts val="1800"/>
              <a:buNone/>
              <a:defRPr sz="1800" b="1"/>
            </a:lvl3pPr>
            <a:lvl4pPr marL="1828800" lvl="3" indent="-228600" algn="l">
              <a:lnSpc>
                <a:spcPct val="90000"/>
              </a:lnSpc>
              <a:spcBef>
                <a:spcPts val="1200"/>
              </a:spcBef>
              <a:spcAft>
                <a:spcPts val="0"/>
              </a:spcAft>
              <a:buClr>
                <a:srgbClr val="232F3E"/>
              </a:buClr>
              <a:buSzPts val="1600"/>
              <a:buNone/>
              <a:defRPr sz="1600" b="1"/>
            </a:lvl4pPr>
            <a:lvl5pPr marL="2286000" lvl="4" indent="-228600" algn="l">
              <a:lnSpc>
                <a:spcPct val="90000"/>
              </a:lnSpc>
              <a:spcBef>
                <a:spcPts val="1200"/>
              </a:spcBef>
              <a:spcAft>
                <a:spcPts val="0"/>
              </a:spcAft>
              <a:buClr>
                <a:srgbClr val="232F3E"/>
              </a:buClr>
              <a:buSzPts val="1600"/>
              <a:buNone/>
              <a:defRPr sz="1600" b="1"/>
            </a:lvl5pPr>
            <a:lvl6pPr marL="2743200" lvl="5" indent="-228600" algn="l">
              <a:lnSpc>
                <a:spcPct val="90000"/>
              </a:lnSpc>
              <a:spcBef>
                <a:spcPts val="12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25" name="Google Shape;325;p38"/>
          <p:cNvSpPr txBox="1">
            <a:spLocks noGrp="1"/>
          </p:cNvSpPr>
          <p:nvPr>
            <p:ph type="body" idx="9"/>
          </p:nvPr>
        </p:nvSpPr>
        <p:spPr>
          <a:xfrm>
            <a:off x="6163057" y="3915505"/>
            <a:ext cx="2788920" cy="2519238"/>
          </a:xfrm>
          <a:prstGeom prst="rect">
            <a:avLst/>
          </a:prstGeom>
          <a:noFill/>
          <a:ln>
            <a:noFill/>
          </a:ln>
        </p:spPr>
        <p:txBody>
          <a:bodyPr spcFirstLastPara="1" wrap="square" lIns="91425" tIns="45700" rIns="91425" bIns="45700" anchor="t" anchorCtr="0">
            <a:noAutofit/>
          </a:bodyPr>
          <a:lstStyle>
            <a:lvl1pPr marL="457200" lvl="0" indent="-355600" algn="l">
              <a:lnSpc>
                <a:spcPct val="100000"/>
              </a:lnSpc>
              <a:spcBef>
                <a:spcPts val="0"/>
              </a:spcBef>
              <a:spcAft>
                <a:spcPts val="0"/>
              </a:spcAft>
              <a:buClr>
                <a:srgbClr val="232F3E"/>
              </a:buClr>
              <a:buSzPts val="2000"/>
              <a:buFont typeface="Arial"/>
              <a:buChar char="•"/>
              <a:defRPr sz="2000">
                <a:solidFill>
                  <a:srgbClr val="232F3E"/>
                </a:solidFill>
              </a:defRPr>
            </a:lvl1pPr>
            <a:lvl2pPr marL="914400" lvl="1" indent="-342900" algn="l">
              <a:lnSpc>
                <a:spcPct val="100000"/>
              </a:lnSpc>
              <a:spcBef>
                <a:spcPts val="600"/>
              </a:spcBef>
              <a:spcAft>
                <a:spcPts val="0"/>
              </a:spcAft>
              <a:buClr>
                <a:srgbClr val="232F3E"/>
              </a:buClr>
              <a:buSzPts val="1800"/>
              <a:buChar char="•"/>
              <a:defRPr sz="1800">
                <a:solidFill>
                  <a:srgbClr val="232F3E"/>
                </a:solidFill>
              </a:defRPr>
            </a:lvl2pPr>
            <a:lvl3pPr marL="1371600" lvl="2" indent="-330200" algn="l">
              <a:lnSpc>
                <a:spcPct val="100000"/>
              </a:lnSpc>
              <a:spcBef>
                <a:spcPts val="600"/>
              </a:spcBef>
              <a:spcAft>
                <a:spcPts val="0"/>
              </a:spcAft>
              <a:buClr>
                <a:srgbClr val="232F3E"/>
              </a:buClr>
              <a:buSzPts val="1600"/>
              <a:buChar char="•"/>
              <a:defRPr sz="1600">
                <a:solidFill>
                  <a:srgbClr val="232F3E"/>
                </a:solidFill>
              </a:defRPr>
            </a:lvl3pPr>
            <a:lvl4pPr marL="1828800" lvl="3" indent="-342900" algn="l">
              <a:lnSpc>
                <a:spcPct val="90000"/>
              </a:lnSpc>
              <a:spcBef>
                <a:spcPts val="6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6" name="Google Shape;326;p38"/>
          <p:cNvSpPr>
            <a:spLocks noGrp="1"/>
          </p:cNvSpPr>
          <p:nvPr>
            <p:ph type="pic" idx="13"/>
          </p:nvPr>
        </p:nvSpPr>
        <p:spPr>
          <a:xfrm>
            <a:off x="9294876" y="1097280"/>
            <a:ext cx="2286000" cy="2286000"/>
          </a:xfrm>
          <a:prstGeom prst="rect">
            <a:avLst/>
          </a:prstGeom>
          <a:noFill/>
          <a:ln>
            <a:noFill/>
          </a:ln>
        </p:spPr>
      </p:sp>
      <p:sp>
        <p:nvSpPr>
          <p:cNvPr id="327" name="Google Shape;327;p38"/>
          <p:cNvSpPr txBox="1">
            <a:spLocks noGrp="1"/>
          </p:cNvSpPr>
          <p:nvPr>
            <p:ph type="subTitle" idx="14"/>
          </p:nvPr>
        </p:nvSpPr>
        <p:spPr>
          <a:xfrm>
            <a:off x="9043416" y="3465576"/>
            <a:ext cx="2788920" cy="44032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lt1"/>
              </a:buClr>
              <a:buSzPts val="2000"/>
              <a:buNone/>
              <a:defRPr sz="2000" b="0">
                <a:solidFill>
                  <a:schemeClr val="lt1"/>
                </a:solidFill>
                <a:latin typeface="Play"/>
                <a:ea typeface="Play"/>
                <a:cs typeface="Play"/>
                <a:sym typeface="Play"/>
              </a:defRPr>
            </a:lvl1pPr>
            <a:lvl2pPr lvl="1" algn="l">
              <a:lnSpc>
                <a:spcPct val="90000"/>
              </a:lnSpc>
              <a:spcBef>
                <a:spcPts val="0"/>
              </a:spcBef>
              <a:spcAft>
                <a:spcPts val="0"/>
              </a:spcAft>
              <a:buClr>
                <a:srgbClr val="232F3E"/>
              </a:buClr>
              <a:buSzPts val="2000"/>
              <a:buNone/>
              <a:defRPr sz="2000" b="1"/>
            </a:lvl2pPr>
            <a:lvl3pPr lvl="2" algn="l">
              <a:lnSpc>
                <a:spcPct val="90000"/>
              </a:lnSpc>
              <a:spcBef>
                <a:spcPts val="1200"/>
              </a:spcBef>
              <a:spcAft>
                <a:spcPts val="0"/>
              </a:spcAft>
              <a:buClr>
                <a:srgbClr val="232F3E"/>
              </a:buClr>
              <a:buSzPts val="1800"/>
              <a:buNone/>
              <a:defRPr sz="1800" b="1"/>
            </a:lvl3pPr>
            <a:lvl4pPr lvl="3" algn="l">
              <a:lnSpc>
                <a:spcPct val="90000"/>
              </a:lnSpc>
              <a:spcBef>
                <a:spcPts val="1200"/>
              </a:spcBef>
              <a:spcAft>
                <a:spcPts val="0"/>
              </a:spcAft>
              <a:buClr>
                <a:srgbClr val="232F3E"/>
              </a:buClr>
              <a:buSzPts val="1600"/>
              <a:buNone/>
              <a:defRPr sz="1600" b="1"/>
            </a:lvl4pPr>
            <a:lvl5pPr lvl="4" algn="l">
              <a:lnSpc>
                <a:spcPct val="90000"/>
              </a:lnSpc>
              <a:spcBef>
                <a:spcPts val="1200"/>
              </a:spcBef>
              <a:spcAft>
                <a:spcPts val="0"/>
              </a:spcAft>
              <a:buClr>
                <a:srgbClr val="232F3E"/>
              </a:buClr>
              <a:buSzPts val="1600"/>
              <a:buNone/>
              <a:defRPr sz="1600" b="1"/>
            </a:lvl5pPr>
            <a:lvl6pPr lvl="5" algn="l">
              <a:lnSpc>
                <a:spcPct val="90000"/>
              </a:lnSpc>
              <a:spcBef>
                <a:spcPts val="1200"/>
              </a:spcBef>
              <a:spcAft>
                <a:spcPts val="0"/>
              </a:spcAft>
              <a:buClr>
                <a:schemeClr val="dk1"/>
              </a:buClr>
              <a:buSzPts val="1600"/>
              <a:buNone/>
              <a:defRPr sz="1600" b="1"/>
            </a:lvl6pPr>
            <a:lvl7pPr lvl="6" algn="l">
              <a:lnSpc>
                <a:spcPct val="90000"/>
              </a:lnSpc>
              <a:spcBef>
                <a:spcPts val="500"/>
              </a:spcBef>
              <a:spcAft>
                <a:spcPts val="0"/>
              </a:spcAft>
              <a:buClr>
                <a:schemeClr val="dk1"/>
              </a:buClr>
              <a:buSzPts val="1600"/>
              <a:buNone/>
              <a:defRPr sz="1600" b="1"/>
            </a:lvl7pPr>
            <a:lvl8pPr lvl="7" algn="l">
              <a:lnSpc>
                <a:spcPct val="90000"/>
              </a:lnSpc>
              <a:spcBef>
                <a:spcPts val="500"/>
              </a:spcBef>
              <a:spcAft>
                <a:spcPts val="0"/>
              </a:spcAft>
              <a:buClr>
                <a:schemeClr val="dk1"/>
              </a:buClr>
              <a:buSzPts val="1600"/>
              <a:buNone/>
              <a:defRPr sz="1600" b="1"/>
            </a:lvl8pPr>
            <a:lvl9pPr lvl="8" algn="l">
              <a:lnSpc>
                <a:spcPct val="90000"/>
              </a:lnSpc>
              <a:spcBef>
                <a:spcPts val="500"/>
              </a:spcBef>
              <a:spcAft>
                <a:spcPts val="0"/>
              </a:spcAft>
              <a:buClr>
                <a:schemeClr val="dk1"/>
              </a:buClr>
              <a:buSzPts val="1600"/>
              <a:buNone/>
              <a:defRPr sz="1600" b="1"/>
            </a:lvl9pPr>
          </a:lstStyle>
          <a:p>
            <a:endParaRPr/>
          </a:p>
        </p:txBody>
      </p:sp>
      <p:sp>
        <p:nvSpPr>
          <p:cNvPr id="328" name="Google Shape;328;p38"/>
          <p:cNvSpPr txBox="1">
            <a:spLocks noGrp="1"/>
          </p:cNvSpPr>
          <p:nvPr>
            <p:ph type="body" idx="15"/>
          </p:nvPr>
        </p:nvSpPr>
        <p:spPr>
          <a:xfrm>
            <a:off x="9043416" y="3915505"/>
            <a:ext cx="2788920" cy="2519238"/>
          </a:xfrm>
          <a:prstGeom prst="rect">
            <a:avLst/>
          </a:prstGeom>
          <a:noFill/>
          <a:ln>
            <a:noFill/>
          </a:ln>
        </p:spPr>
        <p:txBody>
          <a:bodyPr spcFirstLastPara="1" wrap="square" lIns="91425" tIns="45700" rIns="91425" bIns="45700" anchor="t" anchorCtr="0">
            <a:noAutofit/>
          </a:bodyPr>
          <a:lstStyle>
            <a:lvl1pPr marL="457200" lvl="0" indent="-355600" algn="l">
              <a:lnSpc>
                <a:spcPct val="100000"/>
              </a:lnSpc>
              <a:spcBef>
                <a:spcPts val="0"/>
              </a:spcBef>
              <a:spcAft>
                <a:spcPts val="0"/>
              </a:spcAft>
              <a:buClr>
                <a:srgbClr val="232F3E"/>
              </a:buClr>
              <a:buSzPts val="2000"/>
              <a:buFont typeface="Arial"/>
              <a:buChar char="•"/>
              <a:defRPr sz="2000">
                <a:solidFill>
                  <a:srgbClr val="232F3E"/>
                </a:solidFill>
              </a:defRPr>
            </a:lvl1pPr>
            <a:lvl2pPr marL="914400" lvl="1" indent="-342900" algn="l">
              <a:lnSpc>
                <a:spcPct val="100000"/>
              </a:lnSpc>
              <a:spcBef>
                <a:spcPts val="600"/>
              </a:spcBef>
              <a:spcAft>
                <a:spcPts val="0"/>
              </a:spcAft>
              <a:buClr>
                <a:srgbClr val="232F3E"/>
              </a:buClr>
              <a:buSzPts val="1800"/>
              <a:buChar char="•"/>
              <a:defRPr sz="1800">
                <a:solidFill>
                  <a:srgbClr val="232F3E"/>
                </a:solidFill>
              </a:defRPr>
            </a:lvl2pPr>
            <a:lvl3pPr marL="1371600" lvl="2" indent="-330200" algn="l">
              <a:lnSpc>
                <a:spcPct val="100000"/>
              </a:lnSpc>
              <a:spcBef>
                <a:spcPts val="600"/>
              </a:spcBef>
              <a:spcAft>
                <a:spcPts val="0"/>
              </a:spcAft>
              <a:buClr>
                <a:srgbClr val="232F3E"/>
              </a:buClr>
              <a:buSzPts val="1600"/>
              <a:buChar char="•"/>
              <a:defRPr sz="1600">
                <a:solidFill>
                  <a:srgbClr val="232F3E"/>
                </a:solidFill>
              </a:defRPr>
            </a:lvl3pPr>
            <a:lvl4pPr marL="1828800" lvl="3" indent="-342900" algn="l">
              <a:lnSpc>
                <a:spcPct val="90000"/>
              </a:lnSpc>
              <a:spcBef>
                <a:spcPts val="6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4 Sm Pics, 4 Headers, and 4 Text Columns">
  <p:cSld name="Title, 4 Sm Pics, 4 Headers, and 4 Text Columns">
    <p:bg>
      <p:bgPr>
        <a:solidFill>
          <a:schemeClr val="lt1"/>
        </a:solidFill>
        <a:effectLst/>
      </p:bgPr>
    </p:bg>
    <p:spTree>
      <p:nvGrpSpPr>
        <p:cNvPr id="1" name="Shape 329"/>
        <p:cNvGrpSpPr/>
        <p:nvPr/>
      </p:nvGrpSpPr>
      <p:grpSpPr>
        <a:xfrm>
          <a:off x="0" y="0"/>
          <a:ext cx="0" cy="0"/>
          <a:chOff x="0" y="0"/>
          <a:chExt cx="0" cy="0"/>
        </a:xfrm>
      </p:grpSpPr>
      <p:grpSp>
        <p:nvGrpSpPr>
          <p:cNvPr id="330" name="Google Shape;330;p39"/>
          <p:cNvGrpSpPr/>
          <p:nvPr/>
        </p:nvGrpSpPr>
        <p:grpSpPr>
          <a:xfrm>
            <a:off x="365759" y="1028377"/>
            <a:ext cx="11484865" cy="2347997"/>
            <a:chOff x="365759" y="1028377"/>
            <a:chExt cx="11484865" cy="2347997"/>
          </a:xfrm>
        </p:grpSpPr>
        <p:pic>
          <p:nvPicPr>
            <p:cNvPr id="331" name="Google Shape;331;p39"/>
            <p:cNvPicPr preferRelativeResize="0"/>
            <p:nvPr/>
          </p:nvPicPr>
          <p:blipFill rotWithShape="1">
            <a:blip r:embed="rId2">
              <a:alphaModFix/>
            </a:blip>
            <a:srcRect/>
            <a:stretch/>
          </p:blipFill>
          <p:spPr>
            <a:xfrm>
              <a:off x="365760" y="2919174"/>
              <a:ext cx="11484864" cy="457200"/>
            </a:xfrm>
            <a:prstGeom prst="rect">
              <a:avLst/>
            </a:prstGeom>
            <a:noFill/>
            <a:ln>
              <a:noFill/>
            </a:ln>
          </p:spPr>
        </p:pic>
        <p:pic>
          <p:nvPicPr>
            <p:cNvPr id="332" name="Google Shape;332;p39"/>
            <p:cNvPicPr preferRelativeResize="0"/>
            <p:nvPr/>
          </p:nvPicPr>
          <p:blipFill rotWithShape="1">
            <a:blip r:embed="rId3">
              <a:alphaModFix/>
            </a:blip>
            <a:srcRect/>
            <a:stretch/>
          </p:blipFill>
          <p:spPr>
            <a:xfrm>
              <a:off x="365759" y="1028377"/>
              <a:ext cx="11484864" cy="45720"/>
            </a:xfrm>
            <a:prstGeom prst="rect">
              <a:avLst/>
            </a:prstGeom>
            <a:noFill/>
            <a:ln>
              <a:noFill/>
            </a:ln>
          </p:spPr>
        </p:pic>
      </p:grpSp>
      <p:sp>
        <p:nvSpPr>
          <p:cNvPr id="333" name="Google Shape;333;p39"/>
          <p:cNvSpPr txBox="1">
            <a:spLocks noGrp="1"/>
          </p:cNvSpPr>
          <p:nvPr>
            <p:ph type="sldNum" idx="12"/>
          </p:nvPr>
        </p:nvSpPr>
        <p:spPr>
          <a:xfrm>
            <a:off x="11347704" y="6446520"/>
            <a:ext cx="484632" cy="228600"/>
          </a:xfrm>
          <a:prstGeom prst="rect">
            <a:avLst/>
          </a:prstGeom>
          <a:noFill/>
          <a:ln>
            <a:noFill/>
          </a:ln>
        </p:spPr>
        <p:txBody>
          <a:bodyPr spcFirstLastPara="1" wrap="square" lIns="0" tIns="0" rIns="0" bIns="0" anchor="ctr" anchorCtr="0">
            <a:noAutofit/>
          </a:bodyPr>
          <a:lstStyle>
            <a:lvl1pPr marL="0" lvl="0" indent="0" algn="r">
              <a:spcBef>
                <a:spcPts val="0"/>
              </a:spcBef>
              <a:buNone/>
              <a:defRPr sz="1200" b="0" i="0" u="none" strike="noStrike" cap="none">
                <a:solidFill>
                  <a:srgbClr val="232F3E"/>
                </a:solidFill>
                <a:latin typeface="Play"/>
                <a:ea typeface="Play"/>
                <a:cs typeface="Play"/>
                <a:sym typeface="Play"/>
              </a:defRPr>
            </a:lvl1pPr>
            <a:lvl2pPr marL="0" lvl="1" indent="0" algn="r">
              <a:spcBef>
                <a:spcPts val="0"/>
              </a:spcBef>
              <a:buNone/>
              <a:defRPr sz="1200" b="0" i="0" u="none" strike="noStrike" cap="none">
                <a:solidFill>
                  <a:srgbClr val="232F3E"/>
                </a:solidFill>
                <a:latin typeface="Play"/>
                <a:ea typeface="Play"/>
                <a:cs typeface="Play"/>
                <a:sym typeface="Play"/>
              </a:defRPr>
            </a:lvl2pPr>
            <a:lvl3pPr marL="0" lvl="2" indent="0" algn="r">
              <a:spcBef>
                <a:spcPts val="0"/>
              </a:spcBef>
              <a:buNone/>
              <a:defRPr sz="1200" b="0" i="0" u="none" strike="noStrike" cap="none">
                <a:solidFill>
                  <a:srgbClr val="232F3E"/>
                </a:solidFill>
                <a:latin typeface="Play"/>
                <a:ea typeface="Play"/>
                <a:cs typeface="Play"/>
                <a:sym typeface="Play"/>
              </a:defRPr>
            </a:lvl3pPr>
            <a:lvl4pPr marL="0" lvl="3" indent="0" algn="r">
              <a:spcBef>
                <a:spcPts val="0"/>
              </a:spcBef>
              <a:buNone/>
              <a:defRPr sz="1200" b="0" i="0" u="none" strike="noStrike" cap="none">
                <a:solidFill>
                  <a:srgbClr val="232F3E"/>
                </a:solidFill>
                <a:latin typeface="Play"/>
                <a:ea typeface="Play"/>
                <a:cs typeface="Play"/>
                <a:sym typeface="Play"/>
              </a:defRPr>
            </a:lvl4pPr>
            <a:lvl5pPr marL="0" lvl="4" indent="0" algn="r">
              <a:spcBef>
                <a:spcPts val="0"/>
              </a:spcBef>
              <a:buNone/>
              <a:defRPr sz="1200" b="0" i="0" u="none" strike="noStrike" cap="none">
                <a:solidFill>
                  <a:srgbClr val="232F3E"/>
                </a:solidFill>
                <a:latin typeface="Play"/>
                <a:ea typeface="Play"/>
                <a:cs typeface="Play"/>
                <a:sym typeface="Play"/>
              </a:defRPr>
            </a:lvl5pPr>
            <a:lvl6pPr marL="0" lvl="5" indent="0" algn="r">
              <a:spcBef>
                <a:spcPts val="0"/>
              </a:spcBef>
              <a:buNone/>
              <a:defRPr sz="1200" b="0" i="0" u="none" strike="noStrike" cap="none">
                <a:solidFill>
                  <a:srgbClr val="232F3E"/>
                </a:solidFill>
                <a:latin typeface="Play"/>
                <a:ea typeface="Play"/>
                <a:cs typeface="Play"/>
                <a:sym typeface="Play"/>
              </a:defRPr>
            </a:lvl6pPr>
            <a:lvl7pPr marL="0" lvl="6" indent="0" algn="r">
              <a:spcBef>
                <a:spcPts val="0"/>
              </a:spcBef>
              <a:buNone/>
              <a:defRPr sz="1200" b="0" i="0" u="none" strike="noStrike" cap="none">
                <a:solidFill>
                  <a:srgbClr val="232F3E"/>
                </a:solidFill>
                <a:latin typeface="Play"/>
                <a:ea typeface="Play"/>
                <a:cs typeface="Play"/>
                <a:sym typeface="Play"/>
              </a:defRPr>
            </a:lvl7pPr>
            <a:lvl8pPr marL="0" lvl="7" indent="0" algn="r">
              <a:spcBef>
                <a:spcPts val="0"/>
              </a:spcBef>
              <a:buNone/>
              <a:defRPr sz="1200" b="0" i="0" u="none" strike="noStrike" cap="none">
                <a:solidFill>
                  <a:srgbClr val="232F3E"/>
                </a:solidFill>
                <a:latin typeface="Play"/>
                <a:ea typeface="Play"/>
                <a:cs typeface="Play"/>
                <a:sym typeface="Play"/>
              </a:defRPr>
            </a:lvl8pPr>
            <a:lvl9pPr marL="0" lvl="8" indent="0" algn="r">
              <a:spcBef>
                <a:spcPts val="0"/>
              </a:spcBef>
              <a:buNone/>
              <a:defRPr sz="1200" b="0" i="0" u="none" strike="noStrike" cap="none">
                <a:solidFill>
                  <a:srgbClr val="232F3E"/>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
        <p:nvSpPr>
          <p:cNvPr id="334" name="Google Shape;334;p39"/>
          <p:cNvSpPr txBox="1">
            <a:spLocks noGrp="1"/>
          </p:cNvSpPr>
          <p:nvPr>
            <p:ph type="title"/>
          </p:nvPr>
        </p:nvSpPr>
        <p:spPr>
          <a:xfrm>
            <a:off x="365760" y="301752"/>
            <a:ext cx="11466576" cy="73152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5" name="Google Shape;335;p39"/>
          <p:cNvSpPr>
            <a:spLocks noGrp="1"/>
          </p:cNvSpPr>
          <p:nvPr>
            <p:ph type="pic" idx="2"/>
          </p:nvPr>
        </p:nvSpPr>
        <p:spPr>
          <a:xfrm>
            <a:off x="845820" y="1051560"/>
            <a:ext cx="1828800" cy="1828800"/>
          </a:xfrm>
          <a:prstGeom prst="rect">
            <a:avLst/>
          </a:prstGeom>
          <a:noFill/>
          <a:ln>
            <a:noFill/>
          </a:ln>
        </p:spPr>
      </p:sp>
      <p:sp>
        <p:nvSpPr>
          <p:cNvPr id="336" name="Google Shape;336;p39"/>
          <p:cNvSpPr txBox="1">
            <a:spLocks noGrp="1"/>
          </p:cNvSpPr>
          <p:nvPr>
            <p:ph type="body" idx="1"/>
          </p:nvPr>
        </p:nvSpPr>
        <p:spPr>
          <a:xfrm>
            <a:off x="365760" y="2926080"/>
            <a:ext cx="2788920" cy="450294"/>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Clr>
                <a:schemeClr val="lt1"/>
              </a:buClr>
              <a:buSzPts val="2000"/>
              <a:buNone/>
              <a:defRPr sz="2000" b="0">
                <a:solidFill>
                  <a:schemeClr val="lt1"/>
                </a:solidFill>
                <a:latin typeface="Play"/>
                <a:ea typeface="Play"/>
                <a:cs typeface="Play"/>
                <a:sym typeface="Play"/>
              </a:defRPr>
            </a:lvl1pPr>
            <a:lvl2pPr marL="914400" lvl="1" indent="-342900" algn="l">
              <a:lnSpc>
                <a:spcPct val="90000"/>
              </a:lnSpc>
              <a:spcBef>
                <a:spcPts val="120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7" name="Google Shape;337;p39"/>
          <p:cNvSpPr txBox="1">
            <a:spLocks noGrp="1"/>
          </p:cNvSpPr>
          <p:nvPr>
            <p:ph type="body" idx="3"/>
          </p:nvPr>
        </p:nvSpPr>
        <p:spPr>
          <a:xfrm>
            <a:off x="365760" y="3429000"/>
            <a:ext cx="2788920" cy="300574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rgbClr val="232F3E"/>
              </a:buClr>
              <a:buSzPts val="2000"/>
              <a:buNone/>
              <a:defRPr sz="2000">
                <a:solidFill>
                  <a:srgbClr val="232F3E"/>
                </a:solidFill>
              </a:defRPr>
            </a:lvl1pPr>
            <a:lvl2pPr marL="914400" lvl="1" indent="-342900" algn="l">
              <a:lnSpc>
                <a:spcPct val="90000"/>
              </a:lnSpc>
              <a:spcBef>
                <a:spcPts val="60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8" name="Google Shape;338;p39"/>
          <p:cNvSpPr>
            <a:spLocks noGrp="1"/>
          </p:cNvSpPr>
          <p:nvPr>
            <p:ph type="pic" idx="4"/>
          </p:nvPr>
        </p:nvSpPr>
        <p:spPr>
          <a:xfrm>
            <a:off x="3738372" y="1051560"/>
            <a:ext cx="1828800" cy="1828800"/>
          </a:xfrm>
          <a:prstGeom prst="rect">
            <a:avLst/>
          </a:prstGeom>
          <a:noFill/>
          <a:ln>
            <a:noFill/>
          </a:ln>
        </p:spPr>
      </p:sp>
      <p:sp>
        <p:nvSpPr>
          <p:cNvPr id="339" name="Google Shape;339;p39"/>
          <p:cNvSpPr txBox="1">
            <a:spLocks noGrp="1"/>
          </p:cNvSpPr>
          <p:nvPr>
            <p:ph type="body" idx="5"/>
          </p:nvPr>
        </p:nvSpPr>
        <p:spPr>
          <a:xfrm>
            <a:off x="3258312" y="2926080"/>
            <a:ext cx="2788920" cy="450294"/>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Clr>
                <a:schemeClr val="lt1"/>
              </a:buClr>
              <a:buSzPts val="2000"/>
              <a:buNone/>
              <a:defRPr sz="2000" b="0">
                <a:solidFill>
                  <a:schemeClr val="lt1"/>
                </a:solidFill>
                <a:latin typeface="Play"/>
                <a:ea typeface="Play"/>
                <a:cs typeface="Play"/>
                <a:sym typeface="Play"/>
              </a:defRPr>
            </a:lvl1pPr>
            <a:lvl2pPr marL="914400" lvl="1" indent="-342900" algn="l">
              <a:lnSpc>
                <a:spcPct val="90000"/>
              </a:lnSpc>
              <a:spcBef>
                <a:spcPts val="120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0" name="Google Shape;340;p39"/>
          <p:cNvSpPr txBox="1">
            <a:spLocks noGrp="1"/>
          </p:cNvSpPr>
          <p:nvPr>
            <p:ph type="body" idx="6"/>
          </p:nvPr>
        </p:nvSpPr>
        <p:spPr>
          <a:xfrm>
            <a:off x="3258312" y="3429000"/>
            <a:ext cx="2788920" cy="300574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rgbClr val="232F3E"/>
              </a:buClr>
              <a:buSzPts val="2000"/>
              <a:buNone/>
              <a:defRPr sz="2000">
                <a:solidFill>
                  <a:srgbClr val="232F3E"/>
                </a:solidFill>
              </a:defRPr>
            </a:lvl1pPr>
            <a:lvl2pPr marL="914400" lvl="1" indent="-342900" algn="l">
              <a:lnSpc>
                <a:spcPct val="90000"/>
              </a:lnSpc>
              <a:spcBef>
                <a:spcPts val="60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1" name="Google Shape;341;p39"/>
          <p:cNvSpPr>
            <a:spLocks noGrp="1"/>
          </p:cNvSpPr>
          <p:nvPr>
            <p:ph type="pic" idx="7"/>
          </p:nvPr>
        </p:nvSpPr>
        <p:spPr>
          <a:xfrm>
            <a:off x="6630924" y="1051560"/>
            <a:ext cx="1828800" cy="1828800"/>
          </a:xfrm>
          <a:prstGeom prst="rect">
            <a:avLst/>
          </a:prstGeom>
          <a:noFill/>
          <a:ln>
            <a:noFill/>
          </a:ln>
        </p:spPr>
      </p:sp>
      <p:sp>
        <p:nvSpPr>
          <p:cNvPr id="342" name="Google Shape;342;p39"/>
          <p:cNvSpPr txBox="1">
            <a:spLocks noGrp="1"/>
          </p:cNvSpPr>
          <p:nvPr>
            <p:ph type="body" idx="8"/>
          </p:nvPr>
        </p:nvSpPr>
        <p:spPr>
          <a:xfrm>
            <a:off x="6150864" y="2926080"/>
            <a:ext cx="2788920" cy="450294"/>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Clr>
                <a:schemeClr val="lt1"/>
              </a:buClr>
              <a:buSzPts val="2000"/>
              <a:buNone/>
              <a:defRPr sz="2000" b="0">
                <a:solidFill>
                  <a:schemeClr val="lt1"/>
                </a:solidFill>
                <a:latin typeface="Play"/>
                <a:ea typeface="Play"/>
                <a:cs typeface="Play"/>
                <a:sym typeface="Play"/>
              </a:defRPr>
            </a:lvl1pPr>
            <a:lvl2pPr marL="914400" lvl="1" indent="-342900" algn="l">
              <a:lnSpc>
                <a:spcPct val="90000"/>
              </a:lnSpc>
              <a:spcBef>
                <a:spcPts val="120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3" name="Google Shape;343;p39"/>
          <p:cNvSpPr txBox="1">
            <a:spLocks noGrp="1"/>
          </p:cNvSpPr>
          <p:nvPr>
            <p:ph type="body" idx="9"/>
          </p:nvPr>
        </p:nvSpPr>
        <p:spPr>
          <a:xfrm>
            <a:off x="6150864" y="3429000"/>
            <a:ext cx="2788920" cy="300574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rgbClr val="232F3E"/>
              </a:buClr>
              <a:buSzPts val="2000"/>
              <a:buNone/>
              <a:defRPr sz="2000">
                <a:solidFill>
                  <a:srgbClr val="232F3E"/>
                </a:solidFill>
              </a:defRPr>
            </a:lvl1pPr>
            <a:lvl2pPr marL="914400" lvl="1" indent="-342900" algn="l">
              <a:lnSpc>
                <a:spcPct val="90000"/>
              </a:lnSpc>
              <a:spcBef>
                <a:spcPts val="60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4" name="Google Shape;344;p39"/>
          <p:cNvSpPr>
            <a:spLocks noGrp="1"/>
          </p:cNvSpPr>
          <p:nvPr>
            <p:ph type="pic" idx="13"/>
          </p:nvPr>
        </p:nvSpPr>
        <p:spPr>
          <a:xfrm>
            <a:off x="9523476" y="1051560"/>
            <a:ext cx="1828800" cy="1828800"/>
          </a:xfrm>
          <a:prstGeom prst="rect">
            <a:avLst/>
          </a:prstGeom>
          <a:noFill/>
          <a:ln>
            <a:noFill/>
          </a:ln>
        </p:spPr>
      </p:sp>
      <p:sp>
        <p:nvSpPr>
          <p:cNvPr id="345" name="Google Shape;345;p39"/>
          <p:cNvSpPr txBox="1">
            <a:spLocks noGrp="1"/>
          </p:cNvSpPr>
          <p:nvPr>
            <p:ph type="body" idx="14"/>
          </p:nvPr>
        </p:nvSpPr>
        <p:spPr>
          <a:xfrm>
            <a:off x="9043416" y="2926080"/>
            <a:ext cx="2788920" cy="450294"/>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Clr>
                <a:schemeClr val="lt1"/>
              </a:buClr>
              <a:buSzPts val="2000"/>
              <a:buNone/>
              <a:defRPr sz="2000" b="0">
                <a:solidFill>
                  <a:schemeClr val="lt1"/>
                </a:solidFill>
                <a:latin typeface="Play"/>
                <a:ea typeface="Play"/>
                <a:cs typeface="Play"/>
                <a:sym typeface="Play"/>
              </a:defRPr>
            </a:lvl1pPr>
            <a:lvl2pPr marL="914400" lvl="1" indent="-342900" algn="l">
              <a:lnSpc>
                <a:spcPct val="90000"/>
              </a:lnSpc>
              <a:spcBef>
                <a:spcPts val="120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6" name="Google Shape;346;p39"/>
          <p:cNvSpPr txBox="1">
            <a:spLocks noGrp="1"/>
          </p:cNvSpPr>
          <p:nvPr>
            <p:ph type="body" idx="15"/>
          </p:nvPr>
        </p:nvSpPr>
        <p:spPr>
          <a:xfrm>
            <a:off x="9043416" y="3429000"/>
            <a:ext cx="2788920" cy="300574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rgbClr val="232F3E"/>
              </a:buClr>
              <a:buSzPts val="2000"/>
              <a:buNone/>
              <a:defRPr sz="2000">
                <a:solidFill>
                  <a:srgbClr val="232F3E"/>
                </a:solidFill>
              </a:defRPr>
            </a:lvl1pPr>
            <a:lvl2pPr marL="914400" lvl="1" indent="-342900" algn="l">
              <a:lnSpc>
                <a:spcPct val="90000"/>
              </a:lnSpc>
              <a:spcBef>
                <a:spcPts val="60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4 Lg Pics,and 4 Headers">
  <p:cSld name="Title, 4 Lg Pics,and 4 Headers">
    <p:bg>
      <p:bgPr>
        <a:solidFill>
          <a:schemeClr val="lt1"/>
        </a:solidFill>
        <a:effectLst/>
      </p:bgPr>
    </p:bg>
    <p:spTree>
      <p:nvGrpSpPr>
        <p:cNvPr id="1" name="Shape 347"/>
        <p:cNvGrpSpPr/>
        <p:nvPr/>
      </p:nvGrpSpPr>
      <p:grpSpPr>
        <a:xfrm>
          <a:off x="0" y="0"/>
          <a:ext cx="0" cy="0"/>
          <a:chOff x="0" y="0"/>
          <a:chExt cx="0" cy="0"/>
        </a:xfrm>
      </p:grpSpPr>
      <p:grpSp>
        <p:nvGrpSpPr>
          <p:cNvPr id="348" name="Google Shape;348;p40"/>
          <p:cNvGrpSpPr/>
          <p:nvPr/>
        </p:nvGrpSpPr>
        <p:grpSpPr>
          <a:xfrm>
            <a:off x="365759" y="1028377"/>
            <a:ext cx="11484865" cy="4173818"/>
            <a:chOff x="365759" y="1028377"/>
            <a:chExt cx="11484865" cy="4173818"/>
          </a:xfrm>
        </p:grpSpPr>
        <p:pic>
          <p:nvPicPr>
            <p:cNvPr id="349" name="Google Shape;349;p40"/>
            <p:cNvPicPr preferRelativeResize="0"/>
            <p:nvPr/>
          </p:nvPicPr>
          <p:blipFill rotWithShape="1">
            <a:blip r:embed="rId2">
              <a:alphaModFix/>
            </a:blip>
            <a:srcRect/>
            <a:stretch/>
          </p:blipFill>
          <p:spPr>
            <a:xfrm>
              <a:off x="365759" y="1028377"/>
              <a:ext cx="11484864" cy="45720"/>
            </a:xfrm>
            <a:prstGeom prst="rect">
              <a:avLst/>
            </a:prstGeom>
            <a:noFill/>
            <a:ln>
              <a:noFill/>
            </a:ln>
          </p:spPr>
        </p:pic>
        <p:pic>
          <p:nvPicPr>
            <p:cNvPr id="350" name="Google Shape;350;p40"/>
            <p:cNvPicPr preferRelativeResize="0"/>
            <p:nvPr/>
          </p:nvPicPr>
          <p:blipFill rotWithShape="1">
            <a:blip r:embed="rId3">
              <a:alphaModFix/>
            </a:blip>
            <a:srcRect/>
            <a:stretch/>
          </p:blipFill>
          <p:spPr>
            <a:xfrm>
              <a:off x="365760" y="4744995"/>
              <a:ext cx="11484864" cy="457200"/>
            </a:xfrm>
            <a:prstGeom prst="rect">
              <a:avLst/>
            </a:prstGeom>
            <a:noFill/>
            <a:ln>
              <a:noFill/>
            </a:ln>
          </p:spPr>
        </p:pic>
      </p:grpSp>
      <p:sp>
        <p:nvSpPr>
          <p:cNvPr id="351" name="Google Shape;351;p40"/>
          <p:cNvSpPr txBox="1">
            <a:spLocks noGrp="1"/>
          </p:cNvSpPr>
          <p:nvPr>
            <p:ph type="sldNum" idx="12"/>
          </p:nvPr>
        </p:nvSpPr>
        <p:spPr>
          <a:xfrm>
            <a:off x="11347704" y="6446520"/>
            <a:ext cx="484632" cy="228600"/>
          </a:xfrm>
          <a:prstGeom prst="rect">
            <a:avLst/>
          </a:prstGeom>
          <a:noFill/>
          <a:ln>
            <a:noFill/>
          </a:ln>
        </p:spPr>
        <p:txBody>
          <a:bodyPr spcFirstLastPara="1" wrap="square" lIns="0" tIns="0" rIns="0" bIns="0" anchor="ctr" anchorCtr="0">
            <a:noAutofit/>
          </a:bodyPr>
          <a:lstStyle>
            <a:lvl1pPr marL="0" lvl="0" indent="0" algn="r">
              <a:spcBef>
                <a:spcPts val="0"/>
              </a:spcBef>
              <a:buNone/>
              <a:defRPr sz="1200" b="0" i="0" u="none" strike="noStrike" cap="none">
                <a:solidFill>
                  <a:srgbClr val="232F3E"/>
                </a:solidFill>
                <a:latin typeface="Play"/>
                <a:ea typeface="Play"/>
                <a:cs typeface="Play"/>
                <a:sym typeface="Play"/>
              </a:defRPr>
            </a:lvl1pPr>
            <a:lvl2pPr marL="0" lvl="1" indent="0" algn="r">
              <a:spcBef>
                <a:spcPts val="0"/>
              </a:spcBef>
              <a:buNone/>
              <a:defRPr sz="1200" b="0" i="0" u="none" strike="noStrike" cap="none">
                <a:solidFill>
                  <a:srgbClr val="232F3E"/>
                </a:solidFill>
                <a:latin typeface="Play"/>
                <a:ea typeface="Play"/>
                <a:cs typeface="Play"/>
                <a:sym typeface="Play"/>
              </a:defRPr>
            </a:lvl2pPr>
            <a:lvl3pPr marL="0" lvl="2" indent="0" algn="r">
              <a:spcBef>
                <a:spcPts val="0"/>
              </a:spcBef>
              <a:buNone/>
              <a:defRPr sz="1200" b="0" i="0" u="none" strike="noStrike" cap="none">
                <a:solidFill>
                  <a:srgbClr val="232F3E"/>
                </a:solidFill>
                <a:latin typeface="Play"/>
                <a:ea typeface="Play"/>
                <a:cs typeface="Play"/>
                <a:sym typeface="Play"/>
              </a:defRPr>
            </a:lvl3pPr>
            <a:lvl4pPr marL="0" lvl="3" indent="0" algn="r">
              <a:spcBef>
                <a:spcPts val="0"/>
              </a:spcBef>
              <a:buNone/>
              <a:defRPr sz="1200" b="0" i="0" u="none" strike="noStrike" cap="none">
                <a:solidFill>
                  <a:srgbClr val="232F3E"/>
                </a:solidFill>
                <a:latin typeface="Play"/>
                <a:ea typeface="Play"/>
                <a:cs typeface="Play"/>
                <a:sym typeface="Play"/>
              </a:defRPr>
            </a:lvl4pPr>
            <a:lvl5pPr marL="0" lvl="4" indent="0" algn="r">
              <a:spcBef>
                <a:spcPts val="0"/>
              </a:spcBef>
              <a:buNone/>
              <a:defRPr sz="1200" b="0" i="0" u="none" strike="noStrike" cap="none">
                <a:solidFill>
                  <a:srgbClr val="232F3E"/>
                </a:solidFill>
                <a:latin typeface="Play"/>
                <a:ea typeface="Play"/>
                <a:cs typeface="Play"/>
                <a:sym typeface="Play"/>
              </a:defRPr>
            </a:lvl5pPr>
            <a:lvl6pPr marL="0" lvl="5" indent="0" algn="r">
              <a:spcBef>
                <a:spcPts val="0"/>
              </a:spcBef>
              <a:buNone/>
              <a:defRPr sz="1200" b="0" i="0" u="none" strike="noStrike" cap="none">
                <a:solidFill>
                  <a:srgbClr val="232F3E"/>
                </a:solidFill>
                <a:latin typeface="Play"/>
                <a:ea typeface="Play"/>
                <a:cs typeface="Play"/>
                <a:sym typeface="Play"/>
              </a:defRPr>
            </a:lvl6pPr>
            <a:lvl7pPr marL="0" lvl="6" indent="0" algn="r">
              <a:spcBef>
                <a:spcPts val="0"/>
              </a:spcBef>
              <a:buNone/>
              <a:defRPr sz="1200" b="0" i="0" u="none" strike="noStrike" cap="none">
                <a:solidFill>
                  <a:srgbClr val="232F3E"/>
                </a:solidFill>
                <a:latin typeface="Play"/>
                <a:ea typeface="Play"/>
                <a:cs typeface="Play"/>
                <a:sym typeface="Play"/>
              </a:defRPr>
            </a:lvl7pPr>
            <a:lvl8pPr marL="0" lvl="7" indent="0" algn="r">
              <a:spcBef>
                <a:spcPts val="0"/>
              </a:spcBef>
              <a:buNone/>
              <a:defRPr sz="1200" b="0" i="0" u="none" strike="noStrike" cap="none">
                <a:solidFill>
                  <a:srgbClr val="232F3E"/>
                </a:solidFill>
                <a:latin typeface="Play"/>
                <a:ea typeface="Play"/>
                <a:cs typeface="Play"/>
                <a:sym typeface="Play"/>
              </a:defRPr>
            </a:lvl8pPr>
            <a:lvl9pPr marL="0" lvl="8" indent="0" algn="r">
              <a:spcBef>
                <a:spcPts val="0"/>
              </a:spcBef>
              <a:buNone/>
              <a:defRPr sz="1200" b="0" i="0" u="none" strike="noStrike" cap="none">
                <a:solidFill>
                  <a:srgbClr val="232F3E"/>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
        <p:nvSpPr>
          <p:cNvPr id="352" name="Google Shape;352;p40"/>
          <p:cNvSpPr txBox="1">
            <a:spLocks noGrp="1"/>
          </p:cNvSpPr>
          <p:nvPr>
            <p:ph type="title"/>
          </p:nvPr>
        </p:nvSpPr>
        <p:spPr>
          <a:xfrm>
            <a:off x="365760" y="301752"/>
            <a:ext cx="11466576" cy="73131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3" name="Google Shape;353;p40"/>
          <p:cNvSpPr>
            <a:spLocks noGrp="1"/>
          </p:cNvSpPr>
          <p:nvPr>
            <p:ph type="pic" idx="2"/>
          </p:nvPr>
        </p:nvSpPr>
        <p:spPr>
          <a:xfrm>
            <a:off x="365760" y="1835333"/>
            <a:ext cx="2788920" cy="2834640"/>
          </a:xfrm>
          <a:prstGeom prst="rect">
            <a:avLst/>
          </a:prstGeom>
          <a:noFill/>
          <a:ln>
            <a:noFill/>
          </a:ln>
        </p:spPr>
      </p:sp>
      <p:sp>
        <p:nvSpPr>
          <p:cNvPr id="354" name="Google Shape;354;p40"/>
          <p:cNvSpPr txBox="1">
            <a:spLocks noGrp="1"/>
          </p:cNvSpPr>
          <p:nvPr>
            <p:ph type="body" idx="1"/>
          </p:nvPr>
        </p:nvSpPr>
        <p:spPr>
          <a:xfrm>
            <a:off x="365760" y="4764024"/>
            <a:ext cx="2788920" cy="438171"/>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Clr>
                <a:schemeClr val="lt1"/>
              </a:buClr>
              <a:buSzPts val="2000"/>
              <a:buNone/>
              <a:defRPr sz="2000" b="0">
                <a:solidFill>
                  <a:schemeClr val="lt1"/>
                </a:solidFill>
                <a:latin typeface="Play"/>
                <a:ea typeface="Play"/>
                <a:cs typeface="Play"/>
                <a:sym typeface="Play"/>
              </a:defRPr>
            </a:lvl1pPr>
            <a:lvl2pPr marL="914400" lvl="1" indent="-228600" algn="l">
              <a:lnSpc>
                <a:spcPct val="90000"/>
              </a:lnSpc>
              <a:spcBef>
                <a:spcPts val="0"/>
              </a:spcBef>
              <a:spcAft>
                <a:spcPts val="0"/>
              </a:spcAft>
              <a:buClr>
                <a:srgbClr val="232F3E"/>
              </a:buClr>
              <a:buSzPts val="2000"/>
              <a:buNone/>
              <a:defRPr sz="2000" b="1"/>
            </a:lvl2pPr>
            <a:lvl3pPr marL="1371600" lvl="2" indent="-228600" algn="l">
              <a:lnSpc>
                <a:spcPct val="90000"/>
              </a:lnSpc>
              <a:spcBef>
                <a:spcPts val="1200"/>
              </a:spcBef>
              <a:spcAft>
                <a:spcPts val="0"/>
              </a:spcAft>
              <a:buClr>
                <a:srgbClr val="232F3E"/>
              </a:buClr>
              <a:buSzPts val="1800"/>
              <a:buNone/>
              <a:defRPr sz="1800" b="1"/>
            </a:lvl3pPr>
            <a:lvl4pPr marL="1828800" lvl="3" indent="-228600" algn="l">
              <a:lnSpc>
                <a:spcPct val="90000"/>
              </a:lnSpc>
              <a:spcBef>
                <a:spcPts val="1200"/>
              </a:spcBef>
              <a:spcAft>
                <a:spcPts val="0"/>
              </a:spcAft>
              <a:buClr>
                <a:srgbClr val="232F3E"/>
              </a:buClr>
              <a:buSzPts val="1600"/>
              <a:buNone/>
              <a:defRPr sz="1600" b="1"/>
            </a:lvl4pPr>
            <a:lvl5pPr marL="2286000" lvl="4" indent="-228600" algn="l">
              <a:lnSpc>
                <a:spcPct val="90000"/>
              </a:lnSpc>
              <a:spcBef>
                <a:spcPts val="1200"/>
              </a:spcBef>
              <a:spcAft>
                <a:spcPts val="0"/>
              </a:spcAft>
              <a:buClr>
                <a:srgbClr val="232F3E"/>
              </a:buClr>
              <a:buSzPts val="1600"/>
              <a:buNone/>
              <a:defRPr sz="1600" b="1"/>
            </a:lvl5pPr>
            <a:lvl6pPr marL="2743200" lvl="5" indent="-228600" algn="l">
              <a:lnSpc>
                <a:spcPct val="90000"/>
              </a:lnSpc>
              <a:spcBef>
                <a:spcPts val="12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55" name="Google Shape;355;p40"/>
          <p:cNvSpPr>
            <a:spLocks noGrp="1"/>
          </p:cNvSpPr>
          <p:nvPr>
            <p:ph type="pic" idx="3"/>
          </p:nvPr>
        </p:nvSpPr>
        <p:spPr>
          <a:xfrm>
            <a:off x="3258312" y="1835333"/>
            <a:ext cx="2788920" cy="2834640"/>
          </a:xfrm>
          <a:prstGeom prst="rect">
            <a:avLst/>
          </a:prstGeom>
          <a:noFill/>
          <a:ln>
            <a:noFill/>
          </a:ln>
        </p:spPr>
      </p:sp>
      <p:sp>
        <p:nvSpPr>
          <p:cNvPr id="356" name="Google Shape;356;p40"/>
          <p:cNvSpPr txBox="1">
            <a:spLocks noGrp="1"/>
          </p:cNvSpPr>
          <p:nvPr>
            <p:ph type="body" idx="4"/>
          </p:nvPr>
        </p:nvSpPr>
        <p:spPr>
          <a:xfrm>
            <a:off x="3258312" y="4764024"/>
            <a:ext cx="2788920" cy="438171"/>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Clr>
                <a:schemeClr val="lt1"/>
              </a:buClr>
              <a:buSzPts val="2000"/>
              <a:buNone/>
              <a:defRPr sz="2000" b="0">
                <a:solidFill>
                  <a:schemeClr val="lt1"/>
                </a:solidFill>
                <a:latin typeface="Play"/>
                <a:ea typeface="Play"/>
                <a:cs typeface="Play"/>
                <a:sym typeface="Play"/>
              </a:defRPr>
            </a:lvl1pPr>
            <a:lvl2pPr marL="914400" lvl="1" indent="-228600" algn="l">
              <a:lnSpc>
                <a:spcPct val="90000"/>
              </a:lnSpc>
              <a:spcBef>
                <a:spcPts val="0"/>
              </a:spcBef>
              <a:spcAft>
                <a:spcPts val="0"/>
              </a:spcAft>
              <a:buClr>
                <a:srgbClr val="232F3E"/>
              </a:buClr>
              <a:buSzPts val="2000"/>
              <a:buNone/>
              <a:defRPr sz="2000" b="1"/>
            </a:lvl2pPr>
            <a:lvl3pPr marL="1371600" lvl="2" indent="-228600" algn="l">
              <a:lnSpc>
                <a:spcPct val="90000"/>
              </a:lnSpc>
              <a:spcBef>
                <a:spcPts val="1200"/>
              </a:spcBef>
              <a:spcAft>
                <a:spcPts val="0"/>
              </a:spcAft>
              <a:buClr>
                <a:srgbClr val="232F3E"/>
              </a:buClr>
              <a:buSzPts val="1800"/>
              <a:buNone/>
              <a:defRPr sz="1800" b="1"/>
            </a:lvl3pPr>
            <a:lvl4pPr marL="1828800" lvl="3" indent="-228600" algn="l">
              <a:lnSpc>
                <a:spcPct val="90000"/>
              </a:lnSpc>
              <a:spcBef>
                <a:spcPts val="1200"/>
              </a:spcBef>
              <a:spcAft>
                <a:spcPts val="0"/>
              </a:spcAft>
              <a:buClr>
                <a:srgbClr val="232F3E"/>
              </a:buClr>
              <a:buSzPts val="1600"/>
              <a:buNone/>
              <a:defRPr sz="1600" b="1"/>
            </a:lvl4pPr>
            <a:lvl5pPr marL="2286000" lvl="4" indent="-228600" algn="l">
              <a:lnSpc>
                <a:spcPct val="90000"/>
              </a:lnSpc>
              <a:spcBef>
                <a:spcPts val="1200"/>
              </a:spcBef>
              <a:spcAft>
                <a:spcPts val="0"/>
              </a:spcAft>
              <a:buClr>
                <a:srgbClr val="232F3E"/>
              </a:buClr>
              <a:buSzPts val="1600"/>
              <a:buNone/>
              <a:defRPr sz="1600" b="1"/>
            </a:lvl5pPr>
            <a:lvl6pPr marL="2743200" lvl="5" indent="-228600" algn="l">
              <a:lnSpc>
                <a:spcPct val="90000"/>
              </a:lnSpc>
              <a:spcBef>
                <a:spcPts val="12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57" name="Google Shape;357;p40"/>
          <p:cNvSpPr>
            <a:spLocks noGrp="1"/>
          </p:cNvSpPr>
          <p:nvPr>
            <p:ph type="pic" idx="5"/>
          </p:nvPr>
        </p:nvSpPr>
        <p:spPr>
          <a:xfrm>
            <a:off x="6150864" y="1835333"/>
            <a:ext cx="2788920" cy="2834640"/>
          </a:xfrm>
          <a:prstGeom prst="rect">
            <a:avLst/>
          </a:prstGeom>
          <a:noFill/>
          <a:ln>
            <a:noFill/>
          </a:ln>
        </p:spPr>
      </p:sp>
      <p:sp>
        <p:nvSpPr>
          <p:cNvPr id="358" name="Google Shape;358;p40"/>
          <p:cNvSpPr txBox="1">
            <a:spLocks noGrp="1"/>
          </p:cNvSpPr>
          <p:nvPr>
            <p:ph type="body" idx="6"/>
          </p:nvPr>
        </p:nvSpPr>
        <p:spPr>
          <a:xfrm>
            <a:off x="6150864" y="4764024"/>
            <a:ext cx="2788920" cy="438171"/>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Clr>
                <a:schemeClr val="lt1"/>
              </a:buClr>
              <a:buSzPts val="2000"/>
              <a:buNone/>
              <a:defRPr sz="2000" b="0">
                <a:solidFill>
                  <a:schemeClr val="lt1"/>
                </a:solidFill>
                <a:latin typeface="Play"/>
                <a:ea typeface="Play"/>
                <a:cs typeface="Play"/>
                <a:sym typeface="Play"/>
              </a:defRPr>
            </a:lvl1pPr>
            <a:lvl2pPr marL="914400" lvl="1" indent="-228600" algn="l">
              <a:lnSpc>
                <a:spcPct val="90000"/>
              </a:lnSpc>
              <a:spcBef>
                <a:spcPts val="0"/>
              </a:spcBef>
              <a:spcAft>
                <a:spcPts val="0"/>
              </a:spcAft>
              <a:buClr>
                <a:srgbClr val="232F3E"/>
              </a:buClr>
              <a:buSzPts val="2000"/>
              <a:buNone/>
              <a:defRPr sz="2000" b="1"/>
            </a:lvl2pPr>
            <a:lvl3pPr marL="1371600" lvl="2" indent="-228600" algn="l">
              <a:lnSpc>
                <a:spcPct val="90000"/>
              </a:lnSpc>
              <a:spcBef>
                <a:spcPts val="1200"/>
              </a:spcBef>
              <a:spcAft>
                <a:spcPts val="0"/>
              </a:spcAft>
              <a:buClr>
                <a:srgbClr val="232F3E"/>
              </a:buClr>
              <a:buSzPts val="1800"/>
              <a:buNone/>
              <a:defRPr sz="1800" b="1"/>
            </a:lvl3pPr>
            <a:lvl4pPr marL="1828800" lvl="3" indent="-228600" algn="l">
              <a:lnSpc>
                <a:spcPct val="90000"/>
              </a:lnSpc>
              <a:spcBef>
                <a:spcPts val="1200"/>
              </a:spcBef>
              <a:spcAft>
                <a:spcPts val="0"/>
              </a:spcAft>
              <a:buClr>
                <a:srgbClr val="232F3E"/>
              </a:buClr>
              <a:buSzPts val="1600"/>
              <a:buNone/>
              <a:defRPr sz="1600" b="1"/>
            </a:lvl4pPr>
            <a:lvl5pPr marL="2286000" lvl="4" indent="-228600" algn="l">
              <a:lnSpc>
                <a:spcPct val="90000"/>
              </a:lnSpc>
              <a:spcBef>
                <a:spcPts val="1200"/>
              </a:spcBef>
              <a:spcAft>
                <a:spcPts val="0"/>
              </a:spcAft>
              <a:buClr>
                <a:srgbClr val="232F3E"/>
              </a:buClr>
              <a:buSzPts val="1600"/>
              <a:buNone/>
              <a:defRPr sz="1600" b="1"/>
            </a:lvl5pPr>
            <a:lvl6pPr marL="2743200" lvl="5" indent="-228600" algn="l">
              <a:lnSpc>
                <a:spcPct val="90000"/>
              </a:lnSpc>
              <a:spcBef>
                <a:spcPts val="12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59" name="Google Shape;359;p40"/>
          <p:cNvSpPr>
            <a:spLocks noGrp="1"/>
          </p:cNvSpPr>
          <p:nvPr>
            <p:ph type="pic" idx="7"/>
          </p:nvPr>
        </p:nvSpPr>
        <p:spPr>
          <a:xfrm>
            <a:off x="9043416" y="1835333"/>
            <a:ext cx="2788920" cy="2834640"/>
          </a:xfrm>
          <a:prstGeom prst="rect">
            <a:avLst/>
          </a:prstGeom>
          <a:noFill/>
          <a:ln>
            <a:noFill/>
          </a:ln>
        </p:spPr>
      </p:sp>
      <p:sp>
        <p:nvSpPr>
          <p:cNvPr id="360" name="Google Shape;360;p40"/>
          <p:cNvSpPr txBox="1">
            <a:spLocks noGrp="1"/>
          </p:cNvSpPr>
          <p:nvPr>
            <p:ph type="body" idx="8"/>
          </p:nvPr>
        </p:nvSpPr>
        <p:spPr>
          <a:xfrm>
            <a:off x="9043416" y="4764024"/>
            <a:ext cx="2788920" cy="438171"/>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Clr>
                <a:schemeClr val="lt1"/>
              </a:buClr>
              <a:buSzPts val="2000"/>
              <a:buNone/>
              <a:defRPr sz="2000" b="0">
                <a:solidFill>
                  <a:schemeClr val="lt1"/>
                </a:solidFill>
                <a:latin typeface="Play"/>
                <a:ea typeface="Play"/>
                <a:cs typeface="Play"/>
                <a:sym typeface="Play"/>
              </a:defRPr>
            </a:lvl1pPr>
            <a:lvl2pPr marL="914400" lvl="1" indent="-228600" algn="l">
              <a:lnSpc>
                <a:spcPct val="90000"/>
              </a:lnSpc>
              <a:spcBef>
                <a:spcPts val="0"/>
              </a:spcBef>
              <a:spcAft>
                <a:spcPts val="0"/>
              </a:spcAft>
              <a:buClr>
                <a:srgbClr val="232F3E"/>
              </a:buClr>
              <a:buSzPts val="2000"/>
              <a:buNone/>
              <a:defRPr sz="2000" b="1"/>
            </a:lvl2pPr>
            <a:lvl3pPr marL="1371600" lvl="2" indent="-228600" algn="l">
              <a:lnSpc>
                <a:spcPct val="90000"/>
              </a:lnSpc>
              <a:spcBef>
                <a:spcPts val="1200"/>
              </a:spcBef>
              <a:spcAft>
                <a:spcPts val="0"/>
              </a:spcAft>
              <a:buClr>
                <a:srgbClr val="232F3E"/>
              </a:buClr>
              <a:buSzPts val="1800"/>
              <a:buNone/>
              <a:defRPr sz="1800" b="1"/>
            </a:lvl3pPr>
            <a:lvl4pPr marL="1828800" lvl="3" indent="-228600" algn="l">
              <a:lnSpc>
                <a:spcPct val="90000"/>
              </a:lnSpc>
              <a:spcBef>
                <a:spcPts val="1200"/>
              </a:spcBef>
              <a:spcAft>
                <a:spcPts val="0"/>
              </a:spcAft>
              <a:buClr>
                <a:srgbClr val="232F3E"/>
              </a:buClr>
              <a:buSzPts val="1600"/>
              <a:buNone/>
              <a:defRPr sz="1600" b="1"/>
            </a:lvl4pPr>
            <a:lvl5pPr marL="2286000" lvl="4" indent="-228600" algn="l">
              <a:lnSpc>
                <a:spcPct val="90000"/>
              </a:lnSpc>
              <a:spcBef>
                <a:spcPts val="1200"/>
              </a:spcBef>
              <a:spcAft>
                <a:spcPts val="0"/>
              </a:spcAft>
              <a:buClr>
                <a:srgbClr val="232F3E"/>
              </a:buClr>
              <a:buSzPts val="1600"/>
              <a:buNone/>
              <a:defRPr sz="1600" b="1"/>
            </a:lvl5pPr>
            <a:lvl6pPr marL="2743200" lvl="5" indent="-228600" algn="l">
              <a:lnSpc>
                <a:spcPct val="90000"/>
              </a:lnSpc>
              <a:spcBef>
                <a:spcPts val="12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opic Introduction Variant">
  <p:cSld name="Topic Introduction Variant">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5"/>
          <p:cNvSpPr txBox="1">
            <a:spLocks noGrp="1"/>
          </p:cNvSpPr>
          <p:nvPr>
            <p:ph type="sldNum" idx="12"/>
          </p:nvPr>
        </p:nvSpPr>
        <p:spPr>
          <a:xfrm>
            <a:off x="11347704" y="6446520"/>
            <a:ext cx="484632" cy="228600"/>
          </a:xfrm>
          <a:prstGeom prst="rect">
            <a:avLst/>
          </a:prstGeom>
          <a:noFill/>
          <a:ln>
            <a:noFill/>
          </a:ln>
        </p:spPr>
        <p:txBody>
          <a:bodyPr spcFirstLastPara="1" wrap="square" lIns="0" tIns="0" rIns="0" bIns="0" anchor="ctr" anchorCtr="0">
            <a:noAutofit/>
          </a:bodyPr>
          <a:lstStyle>
            <a:lvl1pPr marL="0" lvl="0" indent="0" algn="r">
              <a:spcBef>
                <a:spcPts val="0"/>
              </a:spcBef>
              <a:buNone/>
              <a:defRPr sz="1200" b="0" i="0" u="none" strike="noStrike" cap="none">
                <a:solidFill>
                  <a:srgbClr val="232F3E"/>
                </a:solidFill>
                <a:latin typeface="Play"/>
                <a:ea typeface="Play"/>
                <a:cs typeface="Play"/>
                <a:sym typeface="Play"/>
              </a:defRPr>
            </a:lvl1pPr>
            <a:lvl2pPr marL="0" lvl="1" indent="0" algn="r">
              <a:spcBef>
                <a:spcPts val="0"/>
              </a:spcBef>
              <a:buNone/>
              <a:defRPr sz="1200" b="0" i="0" u="none" strike="noStrike" cap="none">
                <a:solidFill>
                  <a:srgbClr val="232F3E"/>
                </a:solidFill>
                <a:latin typeface="Play"/>
                <a:ea typeface="Play"/>
                <a:cs typeface="Play"/>
                <a:sym typeface="Play"/>
              </a:defRPr>
            </a:lvl2pPr>
            <a:lvl3pPr marL="0" lvl="2" indent="0" algn="r">
              <a:spcBef>
                <a:spcPts val="0"/>
              </a:spcBef>
              <a:buNone/>
              <a:defRPr sz="1200" b="0" i="0" u="none" strike="noStrike" cap="none">
                <a:solidFill>
                  <a:srgbClr val="232F3E"/>
                </a:solidFill>
                <a:latin typeface="Play"/>
                <a:ea typeface="Play"/>
                <a:cs typeface="Play"/>
                <a:sym typeface="Play"/>
              </a:defRPr>
            </a:lvl3pPr>
            <a:lvl4pPr marL="0" lvl="3" indent="0" algn="r">
              <a:spcBef>
                <a:spcPts val="0"/>
              </a:spcBef>
              <a:buNone/>
              <a:defRPr sz="1200" b="0" i="0" u="none" strike="noStrike" cap="none">
                <a:solidFill>
                  <a:srgbClr val="232F3E"/>
                </a:solidFill>
                <a:latin typeface="Play"/>
                <a:ea typeface="Play"/>
                <a:cs typeface="Play"/>
                <a:sym typeface="Play"/>
              </a:defRPr>
            </a:lvl4pPr>
            <a:lvl5pPr marL="0" lvl="4" indent="0" algn="r">
              <a:spcBef>
                <a:spcPts val="0"/>
              </a:spcBef>
              <a:buNone/>
              <a:defRPr sz="1200" b="0" i="0" u="none" strike="noStrike" cap="none">
                <a:solidFill>
                  <a:srgbClr val="232F3E"/>
                </a:solidFill>
                <a:latin typeface="Play"/>
                <a:ea typeface="Play"/>
                <a:cs typeface="Play"/>
                <a:sym typeface="Play"/>
              </a:defRPr>
            </a:lvl5pPr>
            <a:lvl6pPr marL="0" lvl="5" indent="0" algn="r">
              <a:spcBef>
                <a:spcPts val="0"/>
              </a:spcBef>
              <a:buNone/>
              <a:defRPr sz="1200" b="0" i="0" u="none" strike="noStrike" cap="none">
                <a:solidFill>
                  <a:srgbClr val="232F3E"/>
                </a:solidFill>
                <a:latin typeface="Play"/>
                <a:ea typeface="Play"/>
                <a:cs typeface="Play"/>
                <a:sym typeface="Play"/>
              </a:defRPr>
            </a:lvl6pPr>
            <a:lvl7pPr marL="0" lvl="6" indent="0" algn="r">
              <a:spcBef>
                <a:spcPts val="0"/>
              </a:spcBef>
              <a:buNone/>
              <a:defRPr sz="1200" b="0" i="0" u="none" strike="noStrike" cap="none">
                <a:solidFill>
                  <a:srgbClr val="232F3E"/>
                </a:solidFill>
                <a:latin typeface="Play"/>
                <a:ea typeface="Play"/>
                <a:cs typeface="Play"/>
                <a:sym typeface="Play"/>
              </a:defRPr>
            </a:lvl7pPr>
            <a:lvl8pPr marL="0" lvl="7" indent="0" algn="r">
              <a:spcBef>
                <a:spcPts val="0"/>
              </a:spcBef>
              <a:buNone/>
              <a:defRPr sz="1200" b="0" i="0" u="none" strike="noStrike" cap="none">
                <a:solidFill>
                  <a:srgbClr val="232F3E"/>
                </a:solidFill>
                <a:latin typeface="Play"/>
                <a:ea typeface="Play"/>
                <a:cs typeface="Play"/>
                <a:sym typeface="Play"/>
              </a:defRPr>
            </a:lvl8pPr>
            <a:lvl9pPr marL="0" lvl="8" indent="0" algn="r">
              <a:spcBef>
                <a:spcPts val="0"/>
              </a:spcBef>
              <a:buNone/>
              <a:defRPr sz="1200" b="0" i="0" u="none" strike="noStrike" cap="none">
                <a:solidFill>
                  <a:srgbClr val="232F3E"/>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
        <p:nvSpPr>
          <p:cNvPr id="27" name="Google Shape;27;p5"/>
          <p:cNvSpPr txBox="1">
            <a:spLocks noGrp="1"/>
          </p:cNvSpPr>
          <p:nvPr>
            <p:ph type="title"/>
          </p:nvPr>
        </p:nvSpPr>
        <p:spPr>
          <a:xfrm>
            <a:off x="243242" y="292099"/>
            <a:ext cx="4062057" cy="1866901"/>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0"/>
              </a:spcBef>
              <a:spcAft>
                <a:spcPts val="0"/>
              </a:spcAft>
              <a:buClr>
                <a:schemeClr val="lt1"/>
              </a:buClr>
              <a:buSzPts val="3600"/>
              <a:buFont typeface="Play"/>
              <a:buNone/>
              <a:defRPr sz="36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5"/>
          <p:cNvSpPr txBox="1">
            <a:spLocks noGrp="1"/>
          </p:cNvSpPr>
          <p:nvPr>
            <p:ph type="body" idx="1"/>
          </p:nvPr>
        </p:nvSpPr>
        <p:spPr>
          <a:xfrm>
            <a:off x="4592635" y="292099"/>
            <a:ext cx="7239701" cy="6142651"/>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marL="914400" lvl="1" indent="-3810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marL="1371600" lvl="2" indent="-355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marL="1828800" lvl="3" indent="-3429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marL="2286000" lvl="4" indent="-3429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9" name="Google Shape;29;p5"/>
          <p:cNvPicPr preferRelativeResize="0"/>
          <p:nvPr/>
        </p:nvPicPr>
        <p:blipFill rotWithShape="1">
          <a:blip r:embed="rId3">
            <a:alphaModFix/>
          </a:blip>
          <a:srcRect/>
          <a:stretch/>
        </p:blipFill>
        <p:spPr>
          <a:xfrm>
            <a:off x="6009640" y="6446520"/>
            <a:ext cx="4610100" cy="31115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6 Pics, and 6 Text Boxes">
  <p:cSld name="Title, 6 Pics, and 6 Text Boxes">
    <p:bg>
      <p:bgPr>
        <a:solidFill>
          <a:schemeClr val="lt1"/>
        </a:solidFill>
        <a:effectLst/>
      </p:bgPr>
    </p:bg>
    <p:spTree>
      <p:nvGrpSpPr>
        <p:cNvPr id="1" name="Shape 361"/>
        <p:cNvGrpSpPr/>
        <p:nvPr/>
      </p:nvGrpSpPr>
      <p:grpSpPr>
        <a:xfrm>
          <a:off x="0" y="0"/>
          <a:ext cx="0" cy="0"/>
          <a:chOff x="0" y="0"/>
          <a:chExt cx="0" cy="0"/>
        </a:xfrm>
      </p:grpSpPr>
      <p:pic>
        <p:nvPicPr>
          <p:cNvPr id="362" name="Google Shape;362;p41"/>
          <p:cNvPicPr preferRelativeResize="0"/>
          <p:nvPr/>
        </p:nvPicPr>
        <p:blipFill rotWithShape="1">
          <a:blip r:embed="rId2">
            <a:alphaModFix/>
          </a:blip>
          <a:srcRect/>
          <a:stretch/>
        </p:blipFill>
        <p:spPr>
          <a:xfrm>
            <a:off x="365759" y="1028377"/>
            <a:ext cx="11484864" cy="45720"/>
          </a:xfrm>
          <a:prstGeom prst="rect">
            <a:avLst/>
          </a:prstGeom>
          <a:noFill/>
          <a:ln>
            <a:noFill/>
          </a:ln>
        </p:spPr>
      </p:pic>
      <p:sp>
        <p:nvSpPr>
          <p:cNvPr id="363" name="Google Shape;363;p41"/>
          <p:cNvSpPr txBox="1">
            <a:spLocks noGrp="1"/>
          </p:cNvSpPr>
          <p:nvPr>
            <p:ph type="sldNum" idx="12"/>
          </p:nvPr>
        </p:nvSpPr>
        <p:spPr>
          <a:xfrm>
            <a:off x="11347704" y="6446520"/>
            <a:ext cx="484632" cy="228600"/>
          </a:xfrm>
          <a:prstGeom prst="rect">
            <a:avLst/>
          </a:prstGeom>
          <a:noFill/>
          <a:ln>
            <a:noFill/>
          </a:ln>
        </p:spPr>
        <p:txBody>
          <a:bodyPr spcFirstLastPara="1" wrap="square" lIns="0" tIns="0" rIns="0" bIns="0" anchor="ctr" anchorCtr="0">
            <a:noAutofit/>
          </a:bodyPr>
          <a:lstStyle>
            <a:lvl1pPr marL="0" lvl="0" indent="0" algn="r">
              <a:spcBef>
                <a:spcPts val="0"/>
              </a:spcBef>
              <a:buNone/>
              <a:defRPr sz="1200" b="0" i="0" u="none" strike="noStrike" cap="none">
                <a:solidFill>
                  <a:srgbClr val="232F3E"/>
                </a:solidFill>
                <a:latin typeface="Play"/>
                <a:ea typeface="Play"/>
                <a:cs typeface="Play"/>
                <a:sym typeface="Play"/>
              </a:defRPr>
            </a:lvl1pPr>
            <a:lvl2pPr marL="0" lvl="1" indent="0" algn="r">
              <a:spcBef>
                <a:spcPts val="0"/>
              </a:spcBef>
              <a:buNone/>
              <a:defRPr sz="1200" b="0" i="0" u="none" strike="noStrike" cap="none">
                <a:solidFill>
                  <a:srgbClr val="232F3E"/>
                </a:solidFill>
                <a:latin typeface="Play"/>
                <a:ea typeface="Play"/>
                <a:cs typeface="Play"/>
                <a:sym typeface="Play"/>
              </a:defRPr>
            </a:lvl2pPr>
            <a:lvl3pPr marL="0" lvl="2" indent="0" algn="r">
              <a:spcBef>
                <a:spcPts val="0"/>
              </a:spcBef>
              <a:buNone/>
              <a:defRPr sz="1200" b="0" i="0" u="none" strike="noStrike" cap="none">
                <a:solidFill>
                  <a:srgbClr val="232F3E"/>
                </a:solidFill>
                <a:latin typeface="Play"/>
                <a:ea typeface="Play"/>
                <a:cs typeface="Play"/>
                <a:sym typeface="Play"/>
              </a:defRPr>
            </a:lvl3pPr>
            <a:lvl4pPr marL="0" lvl="3" indent="0" algn="r">
              <a:spcBef>
                <a:spcPts val="0"/>
              </a:spcBef>
              <a:buNone/>
              <a:defRPr sz="1200" b="0" i="0" u="none" strike="noStrike" cap="none">
                <a:solidFill>
                  <a:srgbClr val="232F3E"/>
                </a:solidFill>
                <a:latin typeface="Play"/>
                <a:ea typeface="Play"/>
                <a:cs typeface="Play"/>
                <a:sym typeface="Play"/>
              </a:defRPr>
            </a:lvl4pPr>
            <a:lvl5pPr marL="0" lvl="4" indent="0" algn="r">
              <a:spcBef>
                <a:spcPts val="0"/>
              </a:spcBef>
              <a:buNone/>
              <a:defRPr sz="1200" b="0" i="0" u="none" strike="noStrike" cap="none">
                <a:solidFill>
                  <a:srgbClr val="232F3E"/>
                </a:solidFill>
                <a:latin typeface="Play"/>
                <a:ea typeface="Play"/>
                <a:cs typeface="Play"/>
                <a:sym typeface="Play"/>
              </a:defRPr>
            </a:lvl5pPr>
            <a:lvl6pPr marL="0" lvl="5" indent="0" algn="r">
              <a:spcBef>
                <a:spcPts val="0"/>
              </a:spcBef>
              <a:buNone/>
              <a:defRPr sz="1200" b="0" i="0" u="none" strike="noStrike" cap="none">
                <a:solidFill>
                  <a:srgbClr val="232F3E"/>
                </a:solidFill>
                <a:latin typeface="Play"/>
                <a:ea typeface="Play"/>
                <a:cs typeface="Play"/>
                <a:sym typeface="Play"/>
              </a:defRPr>
            </a:lvl6pPr>
            <a:lvl7pPr marL="0" lvl="6" indent="0" algn="r">
              <a:spcBef>
                <a:spcPts val="0"/>
              </a:spcBef>
              <a:buNone/>
              <a:defRPr sz="1200" b="0" i="0" u="none" strike="noStrike" cap="none">
                <a:solidFill>
                  <a:srgbClr val="232F3E"/>
                </a:solidFill>
                <a:latin typeface="Play"/>
                <a:ea typeface="Play"/>
                <a:cs typeface="Play"/>
                <a:sym typeface="Play"/>
              </a:defRPr>
            </a:lvl7pPr>
            <a:lvl8pPr marL="0" lvl="7" indent="0" algn="r">
              <a:spcBef>
                <a:spcPts val="0"/>
              </a:spcBef>
              <a:buNone/>
              <a:defRPr sz="1200" b="0" i="0" u="none" strike="noStrike" cap="none">
                <a:solidFill>
                  <a:srgbClr val="232F3E"/>
                </a:solidFill>
                <a:latin typeface="Play"/>
                <a:ea typeface="Play"/>
                <a:cs typeface="Play"/>
                <a:sym typeface="Play"/>
              </a:defRPr>
            </a:lvl8pPr>
            <a:lvl9pPr marL="0" lvl="8" indent="0" algn="r">
              <a:spcBef>
                <a:spcPts val="0"/>
              </a:spcBef>
              <a:buNone/>
              <a:defRPr sz="1200" b="0" i="0" u="none" strike="noStrike" cap="none">
                <a:solidFill>
                  <a:srgbClr val="232F3E"/>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
        <p:nvSpPr>
          <p:cNvPr id="364" name="Google Shape;364;p41"/>
          <p:cNvSpPr txBox="1">
            <a:spLocks noGrp="1"/>
          </p:cNvSpPr>
          <p:nvPr>
            <p:ph type="title"/>
          </p:nvPr>
        </p:nvSpPr>
        <p:spPr>
          <a:xfrm>
            <a:off x="365760" y="301752"/>
            <a:ext cx="11466576" cy="73152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5" name="Google Shape;365;p41"/>
          <p:cNvSpPr>
            <a:spLocks noGrp="1"/>
          </p:cNvSpPr>
          <p:nvPr>
            <p:ph type="pic" idx="2"/>
          </p:nvPr>
        </p:nvSpPr>
        <p:spPr>
          <a:xfrm>
            <a:off x="1516380" y="1211176"/>
            <a:ext cx="1828800" cy="1828800"/>
          </a:xfrm>
          <a:prstGeom prst="rect">
            <a:avLst/>
          </a:prstGeom>
          <a:noFill/>
          <a:ln>
            <a:noFill/>
          </a:ln>
        </p:spPr>
      </p:sp>
      <p:sp>
        <p:nvSpPr>
          <p:cNvPr id="366" name="Google Shape;366;p41"/>
          <p:cNvSpPr txBox="1">
            <a:spLocks noGrp="1"/>
          </p:cNvSpPr>
          <p:nvPr>
            <p:ph type="body" idx="1"/>
          </p:nvPr>
        </p:nvSpPr>
        <p:spPr>
          <a:xfrm>
            <a:off x="830580" y="3056649"/>
            <a:ext cx="3200400" cy="570859"/>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Clr>
                <a:srgbClr val="232F3E"/>
              </a:buClr>
              <a:buSzPts val="2000"/>
              <a:buNone/>
              <a:defRPr sz="2000">
                <a:solidFill>
                  <a:srgbClr val="232F3E"/>
                </a:solidFill>
              </a:defRPr>
            </a:lvl1pPr>
            <a:lvl2pPr marL="914400" lvl="1" indent="-342900" algn="l">
              <a:lnSpc>
                <a:spcPct val="90000"/>
              </a:lnSpc>
              <a:spcBef>
                <a:spcPts val="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7" name="Google Shape;367;p41"/>
          <p:cNvSpPr>
            <a:spLocks noGrp="1"/>
          </p:cNvSpPr>
          <p:nvPr>
            <p:ph type="pic" idx="3"/>
          </p:nvPr>
        </p:nvSpPr>
        <p:spPr>
          <a:xfrm>
            <a:off x="5181600" y="1211176"/>
            <a:ext cx="1828800" cy="1828800"/>
          </a:xfrm>
          <a:prstGeom prst="rect">
            <a:avLst/>
          </a:prstGeom>
          <a:noFill/>
          <a:ln>
            <a:noFill/>
          </a:ln>
        </p:spPr>
      </p:sp>
      <p:sp>
        <p:nvSpPr>
          <p:cNvPr id="368" name="Google Shape;368;p41"/>
          <p:cNvSpPr txBox="1">
            <a:spLocks noGrp="1"/>
          </p:cNvSpPr>
          <p:nvPr>
            <p:ph type="body" idx="4"/>
          </p:nvPr>
        </p:nvSpPr>
        <p:spPr>
          <a:xfrm>
            <a:off x="4495800" y="3056649"/>
            <a:ext cx="3200400" cy="570859"/>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Clr>
                <a:srgbClr val="232F3E"/>
              </a:buClr>
              <a:buSzPts val="2000"/>
              <a:buNone/>
              <a:defRPr sz="2000">
                <a:solidFill>
                  <a:srgbClr val="232F3E"/>
                </a:solidFill>
              </a:defRPr>
            </a:lvl1pPr>
            <a:lvl2pPr marL="914400" lvl="1" indent="-342900" algn="l">
              <a:lnSpc>
                <a:spcPct val="90000"/>
              </a:lnSpc>
              <a:spcBef>
                <a:spcPts val="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9" name="Google Shape;369;p41"/>
          <p:cNvSpPr>
            <a:spLocks noGrp="1"/>
          </p:cNvSpPr>
          <p:nvPr>
            <p:ph type="pic" idx="5"/>
          </p:nvPr>
        </p:nvSpPr>
        <p:spPr>
          <a:xfrm>
            <a:off x="8852916" y="1211176"/>
            <a:ext cx="1828800" cy="1828800"/>
          </a:xfrm>
          <a:prstGeom prst="rect">
            <a:avLst/>
          </a:prstGeom>
          <a:noFill/>
          <a:ln>
            <a:noFill/>
          </a:ln>
        </p:spPr>
      </p:sp>
      <p:sp>
        <p:nvSpPr>
          <p:cNvPr id="370" name="Google Shape;370;p41"/>
          <p:cNvSpPr txBox="1">
            <a:spLocks noGrp="1"/>
          </p:cNvSpPr>
          <p:nvPr>
            <p:ph type="body" idx="6"/>
          </p:nvPr>
        </p:nvSpPr>
        <p:spPr>
          <a:xfrm>
            <a:off x="8167116" y="3056649"/>
            <a:ext cx="3200400" cy="570859"/>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Clr>
                <a:srgbClr val="232F3E"/>
              </a:buClr>
              <a:buSzPts val="2000"/>
              <a:buNone/>
              <a:defRPr sz="2000">
                <a:solidFill>
                  <a:srgbClr val="232F3E"/>
                </a:solidFill>
              </a:defRPr>
            </a:lvl1pPr>
            <a:lvl2pPr marL="914400" lvl="1" indent="-342900" algn="l">
              <a:lnSpc>
                <a:spcPct val="90000"/>
              </a:lnSpc>
              <a:spcBef>
                <a:spcPts val="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1" name="Google Shape;371;p41"/>
          <p:cNvSpPr>
            <a:spLocks noGrp="1"/>
          </p:cNvSpPr>
          <p:nvPr>
            <p:ph type="pic" idx="7"/>
          </p:nvPr>
        </p:nvSpPr>
        <p:spPr>
          <a:xfrm>
            <a:off x="1516380" y="3866132"/>
            <a:ext cx="1828800" cy="1828800"/>
          </a:xfrm>
          <a:prstGeom prst="rect">
            <a:avLst/>
          </a:prstGeom>
          <a:noFill/>
          <a:ln>
            <a:noFill/>
          </a:ln>
        </p:spPr>
      </p:sp>
      <p:sp>
        <p:nvSpPr>
          <p:cNvPr id="372" name="Google Shape;372;p41"/>
          <p:cNvSpPr txBox="1">
            <a:spLocks noGrp="1"/>
          </p:cNvSpPr>
          <p:nvPr>
            <p:ph type="body" idx="8"/>
          </p:nvPr>
        </p:nvSpPr>
        <p:spPr>
          <a:xfrm>
            <a:off x="830580" y="5704771"/>
            <a:ext cx="3200400" cy="570859"/>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Clr>
                <a:srgbClr val="232F3E"/>
              </a:buClr>
              <a:buSzPts val="2000"/>
              <a:buNone/>
              <a:defRPr sz="2000">
                <a:solidFill>
                  <a:srgbClr val="232F3E"/>
                </a:solidFill>
              </a:defRPr>
            </a:lvl1pPr>
            <a:lvl2pPr marL="914400" lvl="1" indent="-342900" algn="l">
              <a:lnSpc>
                <a:spcPct val="90000"/>
              </a:lnSpc>
              <a:spcBef>
                <a:spcPts val="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3" name="Google Shape;373;p41"/>
          <p:cNvSpPr>
            <a:spLocks noGrp="1"/>
          </p:cNvSpPr>
          <p:nvPr>
            <p:ph type="pic" idx="9"/>
          </p:nvPr>
        </p:nvSpPr>
        <p:spPr>
          <a:xfrm>
            <a:off x="5181600" y="3866132"/>
            <a:ext cx="1828800" cy="1828800"/>
          </a:xfrm>
          <a:prstGeom prst="rect">
            <a:avLst/>
          </a:prstGeom>
          <a:noFill/>
          <a:ln>
            <a:noFill/>
          </a:ln>
        </p:spPr>
      </p:sp>
      <p:sp>
        <p:nvSpPr>
          <p:cNvPr id="374" name="Google Shape;374;p41"/>
          <p:cNvSpPr txBox="1">
            <a:spLocks noGrp="1"/>
          </p:cNvSpPr>
          <p:nvPr>
            <p:ph type="body" idx="13"/>
          </p:nvPr>
        </p:nvSpPr>
        <p:spPr>
          <a:xfrm>
            <a:off x="4495800" y="5704771"/>
            <a:ext cx="3200400" cy="570859"/>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Clr>
                <a:srgbClr val="232F3E"/>
              </a:buClr>
              <a:buSzPts val="2000"/>
              <a:buNone/>
              <a:defRPr sz="2000">
                <a:solidFill>
                  <a:srgbClr val="232F3E"/>
                </a:solidFill>
              </a:defRPr>
            </a:lvl1pPr>
            <a:lvl2pPr marL="914400" lvl="1" indent="-342900" algn="l">
              <a:lnSpc>
                <a:spcPct val="90000"/>
              </a:lnSpc>
              <a:spcBef>
                <a:spcPts val="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5" name="Google Shape;375;p41"/>
          <p:cNvSpPr>
            <a:spLocks noGrp="1"/>
          </p:cNvSpPr>
          <p:nvPr>
            <p:ph type="pic" idx="14"/>
          </p:nvPr>
        </p:nvSpPr>
        <p:spPr>
          <a:xfrm>
            <a:off x="8852916" y="3866132"/>
            <a:ext cx="1828800" cy="1828800"/>
          </a:xfrm>
          <a:prstGeom prst="rect">
            <a:avLst/>
          </a:prstGeom>
          <a:noFill/>
          <a:ln>
            <a:noFill/>
          </a:ln>
        </p:spPr>
      </p:sp>
      <p:sp>
        <p:nvSpPr>
          <p:cNvPr id="376" name="Google Shape;376;p41"/>
          <p:cNvSpPr txBox="1">
            <a:spLocks noGrp="1"/>
          </p:cNvSpPr>
          <p:nvPr>
            <p:ph type="body" idx="15"/>
          </p:nvPr>
        </p:nvSpPr>
        <p:spPr>
          <a:xfrm>
            <a:off x="8167116" y="5704771"/>
            <a:ext cx="3200400" cy="570859"/>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Clr>
                <a:srgbClr val="232F3E"/>
              </a:buClr>
              <a:buSzPts val="2000"/>
              <a:buNone/>
              <a:defRPr sz="2000">
                <a:solidFill>
                  <a:srgbClr val="232F3E"/>
                </a:solidFill>
              </a:defRPr>
            </a:lvl1pPr>
            <a:lvl2pPr marL="914400" lvl="1" indent="-342900" algn="l">
              <a:lnSpc>
                <a:spcPct val="90000"/>
              </a:lnSpc>
              <a:spcBef>
                <a:spcPts val="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8 pictures">
  <p:cSld name="Title and 8 pictures">
    <p:bg>
      <p:bgPr>
        <a:solidFill>
          <a:schemeClr val="lt1"/>
        </a:solidFill>
        <a:effectLst/>
      </p:bgPr>
    </p:bg>
    <p:spTree>
      <p:nvGrpSpPr>
        <p:cNvPr id="1" name="Shape 377"/>
        <p:cNvGrpSpPr/>
        <p:nvPr/>
      </p:nvGrpSpPr>
      <p:grpSpPr>
        <a:xfrm>
          <a:off x="0" y="0"/>
          <a:ext cx="0" cy="0"/>
          <a:chOff x="0" y="0"/>
          <a:chExt cx="0" cy="0"/>
        </a:xfrm>
      </p:grpSpPr>
      <p:pic>
        <p:nvPicPr>
          <p:cNvPr id="378" name="Google Shape;378;p42"/>
          <p:cNvPicPr preferRelativeResize="0"/>
          <p:nvPr/>
        </p:nvPicPr>
        <p:blipFill rotWithShape="1">
          <a:blip r:embed="rId2">
            <a:alphaModFix/>
          </a:blip>
          <a:srcRect/>
          <a:stretch/>
        </p:blipFill>
        <p:spPr>
          <a:xfrm>
            <a:off x="365759" y="1028377"/>
            <a:ext cx="11484864" cy="45720"/>
          </a:xfrm>
          <a:prstGeom prst="rect">
            <a:avLst/>
          </a:prstGeom>
          <a:noFill/>
          <a:ln>
            <a:noFill/>
          </a:ln>
        </p:spPr>
      </p:pic>
      <p:sp>
        <p:nvSpPr>
          <p:cNvPr id="379" name="Google Shape;379;p42"/>
          <p:cNvSpPr txBox="1">
            <a:spLocks noGrp="1"/>
          </p:cNvSpPr>
          <p:nvPr>
            <p:ph type="sldNum" idx="12"/>
          </p:nvPr>
        </p:nvSpPr>
        <p:spPr>
          <a:xfrm>
            <a:off x="11347704" y="6446520"/>
            <a:ext cx="484632" cy="228600"/>
          </a:xfrm>
          <a:prstGeom prst="rect">
            <a:avLst/>
          </a:prstGeom>
          <a:noFill/>
          <a:ln>
            <a:noFill/>
          </a:ln>
        </p:spPr>
        <p:txBody>
          <a:bodyPr spcFirstLastPara="1" wrap="square" lIns="0" tIns="0" rIns="0" bIns="0" anchor="ctr" anchorCtr="0">
            <a:noAutofit/>
          </a:bodyPr>
          <a:lstStyle>
            <a:lvl1pPr marL="0" lvl="0" indent="0" algn="r">
              <a:spcBef>
                <a:spcPts val="0"/>
              </a:spcBef>
              <a:buNone/>
              <a:defRPr sz="1200" b="0" i="0" u="none" strike="noStrike" cap="none">
                <a:solidFill>
                  <a:srgbClr val="232F3E"/>
                </a:solidFill>
                <a:latin typeface="Play"/>
                <a:ea typeface="Play"/>
                <a:cs typeface="Play"/>
                <a:sym typeface="Play"/>
              </a:defRPr>
            </a:lvl1pPr>
            <a:lvl2pPr marL="0" lvl="1" indent="0" algn="r">
              <a:spcBef>
                <a:spcPts val="0"/>
              </a:spcBef>
              <a:buNone/>
              <a:defRPr sz="1200" b="0" i="0" u="none" strike="noStrike" cap="none">
                <a:solidFill>
                  <a:srgbClr val="232F3E"/>
                </a:solidFill>
                <a:latin typeface="Play"/>
                <a:ea typeface="Play"/>
                <a:cs typeface="Play"/>
                <a:sym typeface="Play"/>
              </a:defRPr>
            </a:lvl2pPr>
            <a:lvl3pPr marL="0" lvl="2" indent="0" algn="r">
              <a:spcBef>
                <a:spcPts val="0"/>
              </a:spcBef>
              <a:buNone/>
              <a:defRPr sz="1200" b="0" i="0" u="none" strike="noStrike" cap="none">
                <a:solidFill>
                  <a:srgbClr val="232F3E"/>
                </a:solidFill>
                <a:latin typeface="Play"/>
                <a:ea typeface="Play"/>
                <a:cs typeface="Play"/>
                <a:sym typeface="Play"/>
              </a:defRPr>
            </a:lvl3pPr>
            <a:lvl4pPr marL="0" lvl="3" indent="0" algn="r">
              <a:spcBef>
                <a:spcPts val="0"/>
              </a:spcBef>
              <a:buNone/>
              <a:defRPr sz="1200" b="0" i="0" u="none" strike="noStrike" cap="none">
                <a:solidFill>
                  <a:srgbClr val="232F3E"/>
                </a:solidFill>
                <a:latin typeface="Play"/>
                <a:ea typeface="Play"/>
                <a:cs typeface="Play"/>
                <a:sym typeface="Play"/>
              </a:defRPr>
            </a:lvl4pPr>
            <a:lvl5pPr marL="0" lvl="4" indent="0" algn="r">
              <a:spcBef>
                <a:spcPts val="0"/>
              </a:spcBef>
              <a:buNone/>
              <a:defRPr sz="1200" b="0" i="0" u="none" strike="noStrike" cap="none">
                <a:solidFill>
                  <a:srgbClr val="232F3E"/>
                </a:solidFill>
                <a:latin typeface="Play"/>
                <a:ea typeface="Play"/>
                <a:cs typeface="Play"/>
                <a:sym typeface="Play"/>
              </a:defRPr>
            </a:lvl5pPr>
            <a:lvl6pPr marL="0" lvl="5" indent="0" algn="r">
              <a:spcBef>
                <a:spcPts val="0"/>
              </a:spcBef>
              <a:buNone/>
              <a:defRPr sz="1200" b="0" i="0" u="none" strike="noStrike" cap="none">
                <a:solidFill>
                  <a:srgbClr val="232F3E"/>
                </a:solidFill>
                <a:latin typeface="Play"/>
                <a:ea typeface="Play"/>
                <a:cs typeface="Play"/>
                <a:sym typeface="Play"/>
              </a:defRPr>
            </a:lvl6pPr>
            <a:lvl7pPr marL="0" lvl="6" indent="0" algn="r">
              <a:spcBef>
                <a:spcPts val="0"/>
              </a:spcBef>
              <a:buNone/>
              <a:defRPr sz="1200" b="0" i="0" u="none" strike="noStrike" cap="none">
                <a:solidFill>
                  <a:srgbClr val="232F3E"/>
                </a:solidFill>
                <a:latin typeface="Play"/>
                <a:ea typeface="Play"/>
                <a:cs typeface="Play"/>
                <a:sym typeface="Play"/>
              </a:defRPr>
            </a:lvl7pPr>
            <a:lvl8pPr marL="0" lvl="7" indent="0" algn="r">
              <a:spcBef>
                <a:spcPts val="0"/>
              </a:spcBef>
              <a:buNone/>
              <a:defRPr sz="1200" b="0" i="0" u="none" strike="noStrike" cap="none">
                <a:solidFill>
                  <a:srgbClr val="232F3E"/>
                </a:solidFill>
                <a:latin typeface="Play"/>
                <a:ea typeface="Play"/>
                <a:cs typeface="Play"/>
                <a:sym typeface="Play"/>
              </a:defRPr>
            </a:lvl8pPr>
            <a:lvl9pPr marL="0" lvl="8" indent="0" algn="r">
              <a:spcBef>
                <a:spcPts val="0"/>
              </a:spcBef>
              <a:buNone/>
              <a:defRPr sz="1200" b="0" i="0" u="none" strike="noStrike" cap="none">
                <a:solidFill>
                  <a:srgbClr val="232F3E"/>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
        <p:nvSpPr>
          <p:cNvPr id="380" name="Google Shape;380;p42"/>
          <p:cNvSpPr txBox="1">
            <a:spLocks noGrp="1"/>
          </p:cNvSpPr>
          <p:nvPr>
            <p:ph type="title"/>
          </p:nvPr>
        </p:nvSpPr>
        <p:spPr>
          <a:xfrm>
            <a:off x="365760" y="301752"/>
            <a:ext cx="11466576" cy="73131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1" name="Google Shape;381;p42"/>
          <p:cNvSpPr>
            <a:spLocks noGrp="1"/>
          </p:cNvSpPr>
          <p:nvPr>
            <p:ph type="pic" idx="2"/>
          </p:nvPr>
        </p:nvSpPr>
        <p:spPr>
          <a:xfrm>
            <a:off x="640080" y="1162264"/>
            <a:ext cx="2286000" cy="2286000"/>
          </a:xfrm>
          <a:prstGeom prst="rect">
            <a:avLst/>
          </a:prstGeom>
          <a:noFill/>
          <a:ln>
            <a:noFill/>
          </a:ln>
        </p:spPr>
      </p:sp>
      <p:sp>
        <p:nvSpPr>
          <p:cNvPr id="382" name="Google Shape;382;p42"/>
          <p:cNvSpPr>
            <a:spLocks noGrp="1"/>
          </p:cNvSpPr>
          <p:nvPr>
            <p:ph type="pic" idx="3"/>
          </p:nvPr>
        </p:nvSpPr>
        <p:spPr>
          <a:xfrm>
            <a:off x="3517392" y="1162264"/>
            <a:ext cx="2286000" cy="2286000"/>
          </a:xfrm>
          <a:prstGeom prst="rect">
            <a:avLst/>
          </a:prstGeom>
          <a:noFill/>
          <a:ln>
            <a:noFill/>
          </a:ln>
        </p:spPr>
      </p:sp>
      <p:sp>
        <p:nvSpPr>
          <p:cNvPr id="383" name="Google Shape;383;p42"/>
          <p:cNvSpPr>
            <a:spLocks noGrp="1"/>
          </p:cNvSpPr>
          <p:nvPr>
            <p:ph type="pic" idx="4"/>
          </p:nvPr>
        </p:nvSpPr>
        <p:spPr>
          <a:xfrm>
            <a:off x="6394704" y="1162264"/>
            <a:ext cx="2286000" cy="2286000"/>
          </a:xfrm>
          <a:prstGeom prst="rect">
            <a:avLst/>
          </a:prstGeom>
          <a:noFill/>
          <a:ln>
            <a:noFill/>
          </a:ln>
        </p:spPr>
      </p:sp>
      <p:sp>
        <p:nvSpPr>
          <p:cNvPr id="384" name="Google Shape;384;p42"/>
          <p:cNvSpPr>
            <a:spLocks noGrp="1"/>
          </p:cNvSpPr>
          <p:nvPr>
            <p:ph type="pic" idx="5"/>
          </p:nvPr>
        </p:nvSpPr>
        <p:spPr>
          <a:xfrm>
            <a:off x="9272016" y="1162264"/>
            <a:ext cx="2286000" cy="2286000"/>
          </a:xfrm>
          <a:prstGeom prst="rect">
            <a:avLst/>
          </a:prstGeom>
          <a:noFill/>
          <a:ln>
            <a:noFill/>
          </a:ln>
        </p:spPr>
      </p:sp>
      <p:sp>
        <p:nvSpPr>
          <p:cNvPr id="385" name="Google Shape;385;p42"/>
          <p:cNvSpPr>
            <a:spLocks noGrp="1"/>
          </p:cNvSpPr>
          <p:nvPr>
            <p:ph type="pic" idx="6"/>
          </p:nvPr>
        </p:nvSpPr>
        <p:spPr>
          <a:xfrm>
            <a:off x="640080" y="3873273"/>
            <a:ext cx="2286000" cy="2286000"/>
          </a:xfrm>
          <a:prstGeom prst="rect">
            <a:avLst/>
          </a:prstGeom>
          <a:noFill/>
          <a:ln>
            <a:noFill/>
          </a:ln>
        </p:spPr>
      </p:sp>
      <p:sp>
        <p:nvSpPr>
          <p:cNvPr id="386" name="Google Shape;386;p42"/>
          <p:cNvSpPr>
            <a:spLocks noGrp="1"/>
          </p:cNvSpPr>
          <p:nvPr>
            <p:ph type="pic" idx="7"/>
          </p:nvPr>
        </p:nvSpPr>
        <p:spPr>
          <a:xfrm>
            <a:off x="3517392" y="3873273"/>
            <a:ext cx="2286000" cy="2286000"/>
          </a:xfrm>
          <a:prstGeom prst="rect">
            <a:avLst/>
          </a:prstGeom>
          <a:noFill/>
          <a:ln>
            <a:noFill/>
          </a:ln>
        </p:spPr>
      </p:sp>
      <p:sp>
        <p:nvSpPr>
          <p:cNvPr id="387" name="Google Shape;387;p42"/>
          <p:cNvSpPr>
            <a:spLocks noGrp="1"/>
          </p:cNvSpPr>
          <p:nvPr>
            <p:ph type="pic" idx="8"/>
          </p:nvPr>
        </p:nvSpPr>
        <p:spPr>
          <a:xfrm>
            <a:off x="6394704" y="3873273"/>
            <a:ext cx="2286000" cy="2286000"/>
          </a:xfrm>
          <a:prstGeom prst="rect">
            <a:avLst/>
          </a:prstGeom>
          <a:noFill/>
          <a:ln>
            <a:noFill/>
          </a:ln>
        </p:spPr>
      </p:sp>
      <p:sp>
        <p:nvSpPr>
          <p:cNvPr id="388" name="Google Shape;388;p42"/>
          <p:cNvSpPr>
            <a:spLocks noGrp="1"/>
          </p:cNvSpPr>
          <p:nvPr>
            <p:ph type="pic" idx="9"/>
          </p:nvPr>
        </p:nvSpPr>
        <p:spPr>
          <a:xfrm>
            <a:off x="9272016" y="3873273"/>
            <a:ext cx="2286000" cy="2286000"/>
          </a:xfrm>
          <a:prstGeom prst="rect">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8 Sm Pics, and 8 Text Columns">
  <p:cSld name="Title, 8 Sm Pics, and 8 Text Columns">
    <p:bg>
      <p:bgPr>
        <a:solidFill>
          <a:schemeClr val="lt1"/>
        </a:solidFill>
        <a:effectLst/>
      </p:bgPr>
    </p:bg>
    <p:spTree>
      <p:nvGrpSpPr>
        <p:cNvPr id="1" name="Shape 389"/>
        <p:cNvGrpSpPr/>
        <p:nvPr/>
      </p:nvGrpSpPr>
      <p:grpSpPr>
        <a:xfrm>
          <a:off x="0" y="0"/>
          <a:ext cx="0" cy="0"/>
          <a:chOff x="0" y="0"/>
          <a:chExt cx="0" cy="0"/>
        </a:xfrm>
      </p:grpSpPr>
      <p:pic>
        <p:nvPicPr>
          <p:cNvPr id="390" name="Google Shape;390;p43"/>
          <p:cNvPicPr preferRelativeResize="0"/>
          <p:nvPr/>
        </p:nvPicPr>
        <p:blipFill rotWithShape="1">
          <a:blip r:embed="rId2">
            <a:alphaModFix/>
          </a:blip>
          <a:srcRect/>
          <a:stretch/>
        </p:blipFill>
        <p:spPr>
          <a:xfrm>
            <a:off x="365759" y="1028377"/>
            <a:ext cx="11484864" cy="45720"/>
          </a:xfrm>
          <a:prstGeom prst="rect">
            <a:avLst/>
          </a:prstGeom>
          <a:noFill/>
          <a:ln>
            <a:noFill/>
          </a:ln>
        </p:spPr>
      </p:pic>
      <p:sp>
        <p:nvSpPr>
          <p:cNvPr id="391" name="Google Shape;391;p43"/>
          <p:cNvSpPr txBox="1">
            <a:spLocks noGrp="1"/>
          </p:cNvSpPr>
          <p:nvPr>
            <p:ph type="sldNum" idx="12"/>
          </p:nvPr>
        </p:nvSpPr>
        <p:spPr>
          <a:xfrm>
            <a:off x="11347704" y="6446520"/>
            <a:ext cx="484632" cy="228600"/>
          </a:xfrm>
          <a:prstGeom prst="rect">
            <a:avLst/>
          </a:prstGeom>
          <a:noFill/>
          <a:ln>
            <a:noFill/>
          </a:ln>
        </p:spPr>
        <p:txBody>
          <a:bodyPr spcFirstLastPara="1" wrap="square" lIns="0" tIns="0" rIns="0" bIns="0" anchor="ctr" anchorCtr="0">
            <a:noAutofit/>
          </a:bodyPr>
          <a:lstStyle>
            <a:lvl1pPr marL="0" lvl="0" indent="0" algn="r">
              <a:spcBef>
                <a:spcPts val="0"/>
              </a:spcBef>
              <a:buNone/>
              <a:defRPr sz="1200" b="0" i="0" u="none" strike="noStrike" cap="none">
                <a:solidFill>
                  <a:srgbClr val="232F3E"/>
                </a:solidFill>
                <a:latin typeface="Play"/>
                <a:ea typeface="Play"/>
                <a:cs typeface="Play"/>
                <a:sym typeface="Play"/>
              </a:defRPr>
            </a:lvl1pPr>
            <a:lvl2pPr marL="0" lvl="1" indent="0" algn="r">
              <a:spcBef>
                <a:spcPts val="0"/>
              </a:spcBef>
              <a:buNone/>
              <a:defRPr sz="1200" b="0" i="0" u="none" strike="noStrike" cap="none">
                <a:solidFill>
                  <a:srgbClr val="232F3E"/>
                </a:solidFill>
                <a:latin typeface="Play"/>
                <a:ea typeface="Play"/>
                <a:cs typeface="Play"/>
                <a:sym typeface="Play"/>
              </a:defRPr>
            </a:lvl2pPr>
            <a:lvl3pPr marL="0" lvl="2" indent="0" algn="r">
              <a:spcBef>
                <a:spcPts val="0"/>
              </a:spcBef>
              <a:buNone/>
              <a:defRPr sz="1200" b="0" i="0" u="none" strike="noStrike" cap="none">
                <a:solidFill>
                  <a:srgbClr val="232F3E"/>
                </a:solidFill>
                <a:latin typeface="Play"/>
                <a:ea typeface="Play"/>
                <a:cs typeface="Play"/>
                <a:sym typeface="Play"/>
              </a:defRPr>
            </a:lvl3pPr>
            <a:lvl4pPr marL="0" lvl="3" indent="0" algn="r">
              <a:spcBef>
                <a:spcPts val="0"/>
              </a:spcBef>
              <a:buNone/>
              <a:defRPr sz="1200" b="0" i="0" u="none" strike="noStrike" cap="none">
                <a:solidFill>
                  <a:srgbClr val="232F3E"/>
                </a:solidFill>
                <a:latin typeface="Play"/>
                <a:ea typeface="Play"/>
                <a:cs typeface="Play"/>
                <a:sym typeface="Play"/>
              </a:defRPr>
            </a:lvl4pPr>
            <a:lvl5pPr marL="0" lvl="4" indent="0" algn="r">
              <a:spcBef>
                <a:spcPts val="0"/>
              </a:spcBef>
              <a:buNone/>
              <a:defRPr sz="1200" b="0" i="0" u="none" strike="noStrike" cap="none">
                <a:solidFill>
                  <a:srgbClr val="232F3E"/>
                </a:solidFill>
                <a:latin typeface="Play"/>
                <a:ea typeface="Play"/>
                <a:cs typeface="Play"/>
                <a:sym typeface="Play"/>
              </a:defRPr>
            </a:lvl5pPr>
            <a:lvl6pPr marL="0" lvl="5" indent="0" algn="r">
              <a:spcBef>
                <a:spcPts val="0"/>
              </a:spcBef>
              <a:buNone/>
              <a:defRPr sz="1200" b="0" i="0" u="none" strike="noStrike" cap="none">
                <a:solidFill>
                  <a:srgbClr val="232F3E"/>
                </a:solidFill>
                <a:latin typeface="Play"/>
                <a:ea typeface="Play"/>
                <a:cs typeface="Play"/>
                <a:sym typeface="Play"/>
              </a:defRPr>
            </a:lvl6pPr>
            <a:lvl7pPr marL="0" lvl="6" indent="0" algn="r">
              <a:spcBef>
                <a:spcPts val="0"/>
              </a:spcBef>
              <a:buNone/>
              <a:defRPr sz="1200" b="0" i="0" u="none" strike="noStrike" cap="none">
                <a:solidFill>
                  <a:srgbClr val="232F3E"/>
                </a:solidFill>
                <a:latin typeface="Play"/>
                <a:ea typeface="Play"/>
                <a:cs typeface="Play"/>
                <a:sym typeface="Play"/>
              </a:defRPr>
            </a:lvl7pPr>
            <a:lvl8pPr marL="0" lvl="7" indent="0" algn="r">
              <a:spcBef>
                <a:spcPts val="0"/>
              </a:spcBef>
              <a:buNone/>
              <a:defRPr sz="1200" b="0" i="0" u="none" strike="noStrike" cap="none">
                <a:solidFill>
                  <a:srgbClr val="232F3E"/>
                </a:solidFill>
                <a:latin typeface="Play"/>
                <a:ea typeface="Play"/>
                <a:cs typeface="Play"/>
                <a:sym typeface="Play"/>
              </a:defRPr>
            </a:lvl8pPr>
            <a:lvl9pPr marL="0" lvl="8" indent="0" algn="r">
              <a:spcBef>
                <a:spcPts val="0"/>
              </a:spcBef>
              <a:buNone/>
              <a:defRPr sz="1200" b="0" i="0" u="none" strike="noStrike" cap="none">
                <a:solidFill>
                  <a:srgbClr val="232F3E"/>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
        <p:nvSpPr>
          <p:cNvPr id="392" name="Google Shape;392;p43"/>
          <p:cNvSpPr txBox="1">
            <a:spLocks noGrp="1"/>
          </p:cNvSpPr>
          <p:nvPr>
            <p:ph type="title"/>
          </p:nvPr>
        </p:nvSpPr>
        <p:spPr>
          <a:xfrm>
            <a:off x="365760" y="301752"/>
            <a:ext cx="11466576" cy="73152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3" name="Google Shape;393;p43"/>
          <p:cNvSpPr>
            <a:spLocks noGrp="1"/>
          </p:cNvSpPr>
          <p:nvPr>
            <p:ph type="pic" idx="2"/>
          </p:nvPr>
        </p:nvSpPr>
        <p:spPr>
          <a:xfrm>
            <a:off x="960120" y="1272940"/>
            <a:ext cx="1645920" cy="1648911"/>
          </a:xfrm>
          <a:prstGeom prst="rect">
            <a:avLst/>
          </a:prstGeom>
          <a:noFill/>
          <a:ln>
            <a:noFill/>
          </a:ln>
        </p:spPr>
      </p:sp>
      <p:sp>
        <p:nvSpPr>
          <p:cNvPr id="394" name="Google Shape;394;p43"/>
          <p:cNvSpPr txBox="1">
            <a:spLocks noGrp="1"/>
          </p:cNvSpPr>
          <p:nvPr>
            <p:ph type="body" idx="1"/>
          </p:nvPr>
        </p:nvSpPr>
        <p:spPr>
          <a:xfrm>
            <a:off x="388620" y="2976540"/>
            <a:ext cx="2788920" cy="54864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Clr>
                <a:srgbClr val="232F3E"/>
              </a:buClr>
              <a:buSzPts val="1600"/>
              <a:buNone/>
              <a:defRPr sz="1600" b="0">
                <a:solidFill>
                  <a:srgbClr val="232F3E"/>
                </a:solidFill>
                <a:latin typeface="Play"/>
                <a:ea typeface="Play"/>
                <a:cs typeface="Play"/>
                <a:sym typeface="Play"/>
              </a:defRPr>
            </a:lvl1pPr>
            <a:lvl2pPr marL="914400" lvl="1" indent="-342900" algn="l">
              <a:lnSpc>
                <a:spcPct val="90000"/>
              </a:lnSpc>
              <a:spcBef>
                <a:spcPts val="120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5" name="Google Shape;395;p43"/>
          <p:cNvSpPr>
            <a:spLocks noGrp="1"/>
          </p:cNvSpPr>
          <p:nvPr>
            <p:ph type="pic" idx="3"/>
          </p:nvPr>
        </p:nvSpPr>
        <p:spPr>
          <a:xfrm>
            <a:off x="3837432" y="1272940"/>
            <a:ext cx="1645920" cy="1648911"/>
          </a:xfrm>
          <a:prstGeom prst="rect">
            <a:avLst/>
          </a:prstGeom>
          <a:noFill/>
          <a:ln>
            <a:noFill/>
          </a:ln>
        </p:spPr>
      </p:sp>
      <p:sp>
        <p:nvSpPr>
          <p:cNvPr id="396" name="Google Shape;396;p43"/>
          <p:cNvSpPr txBox="1">
            <a:spLocks noGrp="1"/>
          </p:cNvSpPr>
          <p:nvPr>
            <p:ph type="body" idx="4"/>
          </p:nvPr>
        </p:nvSpPr>
        <p:spPr>
          <a:xfrm>
            <a:off x="3265932" y="2976540"/>
            <a:ext cx="2788920" cy="54864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Clr>
                <a:srgbClr val="232F3E"/>
              </a:buClr>
              <a:buSzPts val="1600"/>
              <a:buNone/>
              <a:defRPr sz="1600" b="0">
                <a:solidFill>
                  <a:srgbClr val="232F3E"/>
                </a:solidFill>
                <a:latin typeface="Play"/>
                <a:ea typeface="Play"/>
                <a:cs typeface="Play"/>
                <a:sym typeface="Play"/>
              </a:defRPr>
            </a:lvl1pPr>
            <a:lvl2pPr marL="914400" lvl="1" indent="-342900" algn="l">
              <a:lnSpc>
                <a:spcPct val="90000"/>
              </a:lnSpc>
              <a:spcBef>
                <a:spcPts val="120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7" name="Google Shape;397;p43"/>
          <p:cNvSpPr>
            <a:spLocks noGrp="1"/>
          </p:cNvSpPr>
          <p:nvPr>
            <p:ph type="pic" idx="5"/>
          </p:nvPr>
        </p:nvSpPr>
        <p:spPr>
          <a:xfrm>
            <a:off x="6714744" y="1272940"/>
            <a:ext cx="1645920" cy="1648911"/>
          </a:xfrm>
          <a:prstGeom prst="rect">
            <a:avLst/>
          </a:prstGeom>
          <a:noFill/>
          <a:ln>
            <a:noFill/>
          </a:ln>
        </p:spPr>
      </p:sp>
      <p:sp>
        <p:nvSpPr>
          <p:cNvPr id="398" name="Google Shape;398;p43"/>
          <p:cNvSpPr txBox="1">
            <a:spLocks noGrp="1"/>
          </p:cNvSpPr>
          <p:nvPr>
            <p:ph type="body" idx="6"/>
          </p:nvPr>
        </p:nvSpPr>
        <p:spPr>
          <a:xfrm>
            <a:off x="6143244" y="2976540"/>
            <a:ext cx="2788920" cy="54864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Clr>
                <a:srgbClr val="232F3E"/>
              </a:buClr>
              <a:buSzPts val="1600"/>
              <a:buNone/>
              <a:defRPr sz="1600" b="0">
                <a:solidFill>
                  <a:srgbClr val="232F3E"/>
                </a:solidFill>
                <a:latin typeface="Play"/>
                <a:ea typeface="Play"/>
                <a:cs typeface="Play"/>
                <a:sym typeface="Play"/>
              </a:defRPr>
            </a:lvl1pPr>
            <a:lvl2pPr marL="914400" lvl="1" indent="-342900" algn="l">
              <a:lnSpc>
                <a:spcPct val="90000"/>
              </a:lnSpc>
              <a:spcBef>
                <a:spcPts val="120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9" name="Google Shape;399;p43"/>
          <p:cNvSpPr>
            <a:spLocks noGrp="1"/>
          </p:cNvSpPr>
          <p:nvPr>
            <p:ph type="pic" idx="7"/>
          </p:nvPr>
        </p:nvSpPr>
        <p:spPr>
          <a:xfrm>
            <a:off x="9592056" y="1272940"/>
            <a:ext cx="1645920" cy="1648911"/>
          </a:xfrm>
          <a:prstGeom prst="rect">
            <a:avLst/>
          </a:prstGeom>
          <a:noFill/>
          <a:ln>
            <a:noFill/>
          </a:ln>
        </p:spPr>
      </p:sp>
      <p:sp>
        <p:nvSpPr>
          <p:cNvPr id="400" name="Google Shape;400;p43"/>
          <p:cNvSpPr txBox="1">
            <a:spLocks noGrp="1"/>
          </p:cNvSpPr>
          <p:nvPr>
            <p:ph type="body" idx="8"/>
          </p:nvPr>
        </p:nvSpPr>
        <p:spPr>
          <a:xfrm>
            <a:off x="9020556" y="2976540"/>
            <a:ext cx="2788920" cy="54864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Clr>
                <a:srgbClr val="232F3E"/>
              </a:buClr>
              <a:buSzPts val="1600"/>
              <a:buNone/>
              <a:defRPr sz="1600" b="0">
                <a:solidFill>
                  <a:srgbClr val="232F3E"/>
                </a:solidFill>
                <a:latin typeface="Play"/>
                <a:ea typeface="Play"/>
                <a:cs typeface="Play"/>
                <a:sym typeface="Play"/>
              </a:defRPr>
            </a:lvl1pPr>
            <a:lvl2pPr marL="914400" lvl="1" indent="-342900" algn="l">
              <a:lnSpc>
                <a:spcPct val="90000"/>
              </a:lnSpc>
              <a:spcBef>
                <a:spcPts val="120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1" name="Google Shape;401;p43"/>
          <p:cNvSpPr>
            <a:spLocks noGrp="1"/>
          </p:cNvSpPr>
          <p:nvPr>
            <p:ph type="pic" idx="9"/>
          </p:nvPr>
        </p:nvSpPr>
        <p:spPr>
          <a:xfrm>
            <a:off x="960120" y="3814574"/>
            <a:ext cx="1645920" cy="1648911"/>
          </a:xfrm>
          <a:prstGeom prst="rect">
            <a:avLst/>
          </a:prstGeom>
          <a:noFill/>
          <a:ln>
            <a:noFill/>
          </a:ln>
        </p:spPr>
      </p:sp>
      <p:sp>
        <p:nvSpPr>
          <p:cNvPr id="402" name="Google Shape;402;p43"/>
          <p:cNvSpPr txBox="1">
            <a:spLocks noGrp="1"/>
          </p:cNvSpPr>
          <p:nvPr>
            <p:ph type="body" idx="13"/>
          </p:nvPr>
        </p:nvSpPr>
        <p:spPr>
          <a:xfrm>
            <a:off x="388620" y="5518174"/>
            <a:ext cx="2788920" cy="54864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Clr>
                <a:srgbClr val="232F3E"/>
              </a:buClr>
              <a:buSzPts val="1600"/>
              <a:buNone/>
              <a:defRPr sz="1600" b="0">
                <a:solidFill>
                  <a:srgbClr val="232F3E"/>
                </a:solidFill>
                <a:latin typeface="Play"/>
                <a:ea typeface="Play"/>
                <a:cs typeface="Play"/>
                <a:sym typeface="Play"/>
              </a:defRPr>
            </a:lvl1pPr>
            <a:lvl2pPr marL="914400" lvl="1" indent="-342900" algn="l">
              <a:lnSpc>
                <a:spcPct val="90000"/>
              </a:lnSpc>
              <a:spcBef>
                <a:spcPts val="120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3" name="Google Shape;403;p43"/>
          <p:cNvSpPr>
            <a:spLocks noGrp="1"/>
          </p:cNvSpPr>
          <p:nvPr>
            <p:ph type="pic" idx="14"/>
          </p:nvPr>
        </p:nvSpPr>
        <p:spPr>
          <a:xfrm>
            <a:off x="3837432" y="3814574"/>
            <a:ext cx="1645920" cy="1648911"/>
          </a:xfrm>
          <a:prstGeom prst="rect">
            <a:avLst/>
          </a:prstGeom>
          <a:noFill/>
          <a:ln>
            <a:noFill/>
          </a:ln>
        </p:spPr>
      </p:sp>
      <p:sp>
        <p:nvSpPr>
          <p:cNvPr id="404" name="Google Shape;404;p43"/>
          <p:cNvSpPr txBox="1">
            <a:spLocks noGrp="1"/>
          </p:cNvSpPr>
          <p:nvPr>
            <p:ph type="body" idx="15"/>
          </p:nvPr>
        </p:nvSpPr>
        <p:spPr>
          <a:xfrm>
            <a:off x="3265932" y="5518174"/>
            <a:ext cx="2788920" cy="54864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Clr>
                <a:srgbClr val="232F3E"/>
              </a:buClr>
              <a:buSzPts val="1600"/>
              <a:buNone/>
              <a:defRPr sz="1600" b="0">
                <a:solidFill>
                  <a:srgbClr val="232F3E"/>
                </a:solidFill>
                <a:latin typeface="Play"/>
                <a:ea typeface="Play"/>
                <a:cs typeface="Play"/>
                <a:sym typeface="Play"/>
              </a:defRPr>
            </a:lvl1pPr>
            <a:lvl2pPr marL="914400" lvl="1" indent="-342900" algn="l">
              <a:lnSpc>
                <a:spcPct val="90000"/>
              </a:lnSpc>
              <a:spcBef>
                <a:spcPts val="120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5" name="Google Shape;405;p43"/>
          <p:cNvSpPr>
            <a:spLocks noGrp="1"/>
          </p:cNvSpPr>
          <p:nvPr>
            <p:ph type="pic" idx="16"/>
          </p:nvPr>
        </p:nvSpPr>
        <p:spPr>
          <a:xfrm>
            <a:off x="6714744" y="3814574"/>
            <a:ext cx="1645920" cy="1648911"/>
          </a:xfrm>
          <a:prstGeom prst="rect">
            <a:avLst/>
          </a:prstGeom>
          <a:noFill/>
          <a:ln>
            <a:noFill/>
          </a:ln>
        </p:spPr>
      </p:sp>
      <p:sp>
        <p:nvSpPr>
          <p:cNvPr id="406" name="Google Shape;406;p43"/>
          <p:cNvSpPr txBox="1">
            <a:spLocks noGrp="1"/>
          </p:cNvSpPr>
          <p:nvPr>
            <p:ph type="body" idx="17"/>
          </p:nvPr>
        </p:nvSpPr>
        <p:spPr>
          <a:xfrm>
            <a:off x="6143244" y="5518174"/>
            <a:ext cx="2788920" cy="54864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Clr>
                <a:srgbClr val="232F3E"/>
              </a:buClr>
              <a:buSzPts val="1600"/>
              <a:buNone/>
              <a:defRPr sz="1600" b="0">
                <a:solidFill>
                  <a:srgbClr val="232F3E"/>
                </a:solidFill>
                <a:latin typeface="Play"/>
                <a:ea typeface="Play"/>
                <a:cs typeface="Play"/>
                <a:sym typeface="Play"/>
              </a:defRPr>
            </a:lvl1pPr>
            <a:lvl2pPr marL="914400" lvl="1" indent="-342900" algn="l">
              <a:lnSpc>
                <a:spcPct val="90000"/>
              </a:lnSpc>
              <a:spcBef>
                <a:spcPts val="120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7" name="Google Shape;407;p43"/>
          <p:cNvSpPr>
            <a:spLocks noGrp="1"/>
          </p:cNvSpPr>
          <p:nvPr>
            <p:ph type="pic" idx="18"/>
          </p:nvPr>
        </p:nvSpPr>
        <p:spPr>
          <a:xfrm>
            <a:off x="9592056" y="3814574"/>
            <a:ext cx="1645920" cy="1648911"/>
          </a:xfrm>
          <a:prstGeom prst="rect">
            <a:avLst/>
          </a:prstGeom>
          <a:noFill/>
          <a:ln>
            <a:noFill/>
          </a:ln>
        </p:spPr>
      </p:sp>
      <p:sp>
        <p:nvSpPr>
          <p:cNvPr id="408" name="Google Shape;408;p43"/>
          <p:cNvSpPr txBox="1">
            <a:spLocks noGrp="1"/>
          </p:cNvSpPr>
          <p:nvPr>
            <p:ph type="body" idx="19"/>
          </p:nvPr>
        </p:nvSpPr>
        <p:spPr>
          <a:xfrm>
            <a:off x="9020556" y="5518174"/>
            <a:ext cx="2788920" cy="54864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Clr>
                <a:srgbClr val="232F3E"/>
              </a:buClr>
              <a:buSzPts val="1600"/>
              <a:buNone/>
              <a:defRPr sz="1600" b="0">
                <a:solidFill>
                  <a:srgbClr val="232F3E"/>
                </a:solidFill>
                <a:latin typeface="Play"/>
                <a:ea typeface="Play"/>
                <a:cs typeface="Play"/>
                <a:sym typeface="Play"/>
              </a:defRPr>
            </a:lvl1pPr>
            <a:lvl2pPr marL="914400" lvl="1" indent="-342900" algn="l">
              <a:lnSpc>
                <a:spcPct val="90000"/>
              </a:lnSpc>
              <a:spcBef>
                <a:spcPts val="120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8 Sm Pics, 8 Headers, and 8 Text Columns">
  <p:cSld name="Title, 8 Sm Pics, 8 Headers, and 8 Text Columns">
    <p:bg>
      <p:bgPr>
        <a:solidFill>
          <a:schemeClr val="lt1"/>
        </a:solidFill>
        <a:effectLst/>
      </p:bgPr>
    </p:bg>
    <p:spTree>
      <p:nvGrpSpPr>
        <p:cNvPr id="1" name="Shape 409"/>
        <p:cNvGrpSpPr/>
        <p:nvPr/>
      </p:nvGrpSpPr>
      <p:grpSpPr>
        <a:xfrm>
          <a:off x="0" y="0"/>
          <a:ext cx="0" cy="0"/>
          <a:chOff x="0" y="0"/>
          <a:chExt cx="0" cy="0"/>
        </a:xfrm>
      </p:grpSpPr>
      <p:grpSp>
        <p:nvGrpSpPr>
          <p:cNvPr id="410" name="Google Shape;410;p44"/>
          <p:cNvGrpSpPr/>
          <p:nvPr/>
        </p:nvGrpSpPr>
        <p:grpSpPr>
          <a:xfrm>
            <a:off x="365759" y="1028377"/>
            <a:ext cx="11484864" cy="4791549"/>
            <a:chOff x="365759" y="1028377"/>
            <a:chExt cx="11484864" cy="4791549"/>
          </a:xfrm>
        </p:grpSpPr>
        <p:pic>
          <p:nvPicPr>
            <p:cNvPr id="411" name="Google Shape;411;p44"/>
            <p:cNvPicPr preferRelativeResize="0"/>
            <p:nvPr/>
          </p:nvPicPr>
          <p:blipFill rotWithShape="1">
            <a:blip r:embed="rId2">
              <a:alphaModFix/>
            </a:blip>
            <a:srcRect/>
            <a:stretch/>
          </p:blipFill>
          <p:spPr>
            <a:xfrm>
              <a:off x="388620" y="2816120"/>
              <a:ext cx="11443716" cy="320040"/>
            </a:xfrm>
            <a:prstGeom prst="rect">
              <a:avLst/>
            </a:prstGeom>
            <a:noFill/>
            <a:ln>
              <a:noFill/>
            </a:ln>
          </p:spPr>
        </p:pic>
        <p:pic>
          <p:nvPicPr>
            <p:cNvPr id="412" name="Google Shape;412;p44"/>
            <p:cNvPicPr preferRelativeResize="0"/>
            <p:nvPr/>
          </p:nvPicPr>
          <p:blipFill rotWithShape="1">
            <a:blip r:embed="rId2">
              <a:alphaModFix/>
            </a:blip>
            <a:srcRect/>
            <a:stretch/>
          </p:blipFill>
          <p:spPr>
            <a:xfrm>
              <a:off x="388620" y="5499886"/>
              <a:ext cx="11443716" cy="320040"/>
            </a:xfrm>
            <a:prstGeom prst="rect">
              <a:avLst/>
            </a:prstGeom>
            <a:noFill/>
            <a:ln>
              <a:noFill/>
            </a:ln>
          </p:spPr>
        </p:pic>
        <p:pic>
          <p:nvPicPr>
            <p:cNvPr id="413" name="Google Shape;413;p44"/>
            <p:cNvPicPr preferRelativeResize="0"/>
            <p:nvPr/>
          </p:nvPicPr>
          <p:blipFill rotWithShape="1">
            <a:blip r:embed="rId3">
              <a:alphaModFix/>
            </a:blip>
            <a:srcRect/>
            <a:stretch/>
          </p:blipFill>
          <p:spPr>
            <a:xfrm>
              <a:off x="365759" y="1028377"/>
              <a:ext cx="11484864" cy="45720"/>
            </a:xfrm>
            <a:prstGeom prst="rect">
              <a:avLst/>
            </a:prstGeom>
            <a:noFill/>
            <a:ln>
              <a:noFill/>
            </a:ln>
          </p:spPr>
        </p:pic>
      </p:grpSp>
      <p:sp>
        <p:nvSpPr>
          <p:cNvPr id="414" name="Google Shape;414;p44"/>
          <p:cNvSpPr txBox="1">
            <a:spLocks noGrp="1"/>
          </p:cNvSpPr>
          <p:nvPr>
            <p:ph type="sldNum" idx="12"/>
          </p:nvPr>
        </p:nvSpPr>
        <p:spPr>
          <a:xfrm>
            <a:off x="11347704" y="6446520"/>
            <a:ext cx="484632" cy="228600"/>
          </a:xfrm>
          <a:prstGeom prst="rect">
            <a:avLst/>
          </a:prstGeom>
          <a:noFill/>
          <a:ln>
            <a:noFill/>
          </a:ln>
        </p:spPr>
        <p:txBody>
          <a:bodyPr spcFirstLastPara="1" wrap="square" lIns="0" tIns="0" rIns="0" bIns="0" anchor="ctr" anchorCtr="0">
            <a:noAutofit/>
          </a:bodyPr>
          <a:lstStyle>
            <a:lvl1pPr marL="0" lvl="0" indent="0" algn="r">
              <a:spcBef>
                <a:spcPts val="0"/>
              </a:spcBef>
              <a:buNone/>
              <a:defRPr sz="1200" b="0" i="0" u="none" strike="noStrike" cap="none">
                <a:solidFill>
                  <a:srgbClr val="232F3E"/>
                </a:solidFill>
                <a:latin typeface="Play"/>
                <a:ea typeface="Play"/>
                <a:cs typeface="Play"/>
                <a:sym typeface="Play"/>
              </a:defRPr>
            </a:lvl1pPr>
            <a:lvl2pPr marL="0" lvl="1" indent="0" algn="r">
              <a:spcBef>
                <a:spcPts val="0"/>
              </a:spcBef>
              <a:buNone/>
              <a:defRPr sz="1200" b="0" i="0" u="none" strike="noStrike" cap="none">
                <a:solidFill>
                  <a:srgbClr val="232F3E"/>
                </a:solidFill>
                <a:latin typeface="Play"/>
                <a:ea typeface="Play"/>
                <a:cs typeface="Play"/>
                <a:sym typeface="Play"/>
              </a:defRPr>
            </a:lvl2pPr>
            <a:lvl3pPr marL="0" lvl="2" indent="0" algn="r">
              <a:spcBef>
                <a:spcPts val="0"/>
              </a:spcBef>
              <a:buNone/>
              <a:defRPr sz="1200" b="0" i="0" u="none" strike="noStrike" cap="none">
                <a:solidFill>
                  <a:srgbClr val="232F3E"/>
                </a:solidFill>
                <a:latin typeface="Play"/>
                <a:ea typeface="Play"/>
                <a:cs typeface="Play"/>
                <a:sym typeface="Play"/>
              </a:defRPr>
            </a:lvl3pPr>
            <a:lvl4pPr marL="0" lvl="3" indent="0" algn="r">
              <a:spcBef>
                <a:spcPts val="0"/>
              </a:spcBef>
              <a:buNone/>
              <a:defRPr sz="1200" b="0" i="0" u="none" strike="noStrike" cap="none">
                <a:solidFill>
                  <a:srgbClr val="232F3E"/>
                </a:solidFill>
                <a:latin typeface="Play"/>
                <a:ea typeface="Play"/>
                <a:cs typeface="Play"/>
                <a:sym typeface="Play"/>
              </a:defRPr>
            </a:lvl4pPr>
            <a:lvl5pPr marL="0" lvl="4" indent="0" algn="r">
              <a:spcBef>
                <a:spcPts val="0"/>
              </a:spcBef>
              <a:buNone/>
              <a:defRPr sz="1200" b="0" i="0" u="none" strike="noStrike" cap="none">
                <a:solidFill>
                  <a:srgbClr val="232F3E"/>
                </a:solidFill>
                <a:latin typeface="Play"/>
                <a:ea typeface="Play"/>
                <a:cs typeface="Play"/>
                <a:sym typeface="Play"/>
              </a:defRPr>
            </a:lvl5pPr>
            <a:lvl6pPr marL="0" lvl="5" indent="0" algn="r">
              <a:spcBef>
                <a:spcPts val="0"/>
              </a:spcBef>
              <a:buNone/>
              <a:defRPr sz="1200" b="0" i="0" u="none" strike="noStrike" cap="none">
                <a:solidFill>
                  <a:srgbClr val="232F3E"/>
                </a:solidFill>
                <a:latin typeface="Play"/>
                <a:ea typeface="Play"/>
                <a:cs typeface="Play"/>
                <a:sym typeface="Play"/>
              </a:defRPr>
            </a:lvl6pPr>
            <a:lvl7pPr marL="0" lvl="6" indent="0" algn="r">
              <a:spcBef>
                <a:spcPts val="0"/>
              </a:spcBef>
              <a:buNone/>
              <a:defRPr sz="1200" b="0" i="0" u="none" strike="noStrike" cap="none">
                <a:solidFill>
                  <a:srgbClr val="232F3E"/>
                </a:solidFill>
                <a:latin typeface="Play"/>
                <a:ea typeface="Play"/>
                <a:cs typeface="Play"/>
                <a:sym typeface="Play"/>
              </a:defRPr>
            </a:lvl7pPr>
            <a:lvl8pPr marL="0" lvl="7" indent="0" algn="r">
              <a:spcBef>
                <a:spcPts val="0"/>
              </a:spcBef>
              <a:buNone/>
              <a:defRPr sz="1200" b="0" i="0" u="none" strike="noStrike" cap="none">
                <a:solidFill>
                  <a:srgbClr val="232F3E"/>
                </a:solidFill>
                <a:latin typeface="Play"/>
                <a:ea typeface="Play"/>
                <a:cs typeface="Play"/>
                <a:sym typeface="Play"/>
              </a:defRPr>
            </a:lvl8pPr>
            <a:lvl9pPr marL="0" lvl="8" indent="0" algn="r">
              <a:spcBef>
                <a:spcPts val="0"/>
              </a:spcBef>
              <a:buNone/>
              <a:defRPr sz="1200" b="0" i="0" u="none" strike="noStrike" cap="none">
                <a:solidFill>
                  <a:srgbClr val="232F3E"/>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
        <p:nvSpPr>
          <p:cNvPr id="415" name="Google Shape;415;p44"/>
          <p:cNvSpPr txBox="1">
            <a:spLocks noGrp="1"/>
          </p:cNvSpPr>
          <p:nvPr>
            <p:ph type="title"/>
          </p:nvPr>
        </p:nvSpPr>
        <p:spPr>
          <a:xfrm>
            <a:off x="365760" y="301752"/>
            <a:ext cx="11466576" cy="73152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6" name="Google Shape;416;p44"/>
          <p:cNvSpPr>
            <a:spLocks noGrp="1"/>
          </p:cNvSpPr>
          <p:nvPr>
            <p:ph type="pic" idx="2"/>
          </p:nvPr>
        </p:nvSpPr>
        <p:spPr>
          <a:xfrm>
            <a:off x="960120" y="1112520"/>
            <a:ext cx="1645920" cy="1648911"/>
          </a:xfrm>
          <a:prstGeom prst="rect">
            <a:avLst/>
          </a:prstGeom>
          <a:noFill/>
          <a:ln>
            <a:noFill/>
          </a:ln>
        </p:spPr>
      </p:sp>
      <p:sp>
        <p:nvSpPr>
          <p:cNvPr id="417" name="Google Shape;417;p44"/>
          <p:cNvSpPr txBox="1">
            <a:spLocks noGrp="1"/>
          </p:cNvSpPr>
          <p:nvPr>
            <p:ph type="body" idx="1"/>
          </p:nvPr>
        </p:nvSpPr>
        <p:spPr>
          <a:xfrm>
            <a:off x="388620" y="2816120"/>
            <a:ext cx="2788920" cy="301752"/>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Clr>
                <a:schemeClr val="lt1"/>
              </a:buClr>
              <a:buSzPts val="1600"/>
              <a:buNone/>
              <a:defRPr sz="1600" b="0">
                <a:solidFill>
                  <a:schemeClr val="lt1"/>
                </a:solidFill>
                <a:latin typeface="Play"/>
                <a:ea typeface="Play"/>
                <a:cs typeface="Play"/>
                <a:sym typeface="Play"/>
              </a:defRPr>
            </a:lvl1pPr>
            <a:lvl2pPr marL="914400" lvl="1" indent="-342900" algn="l">
              <a:lnSpc>
                <a:spcPct val="90000"/>
              </a:lnSpc>
              <a:spcBef>
                <a:spcPts val="120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8" name="Google Shape;418;p44"/>
          <p:cNvSpPr txBox="1">
            <a:spLocks noGrp="1"/>
          </p:cNvSpPr>
          <p:nvPr>
            <p:ph type="body" idx="3"/>
          </p:nvPr>
        </p:nvSpPr>
        <p:spPr>
          <a:xfrm>
            <a:off x="388620" y="3181880"/>
            <a:ext cx="2788920" cy="570859"/>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rgbClr val="232F3E"/>
              </a:buClr>
              <a:buSzPts val="1600"/>
              <a:buNone/>
              <a:defRPr sz="1600">
                <a:solidFill>
                  <a:srgbClr val="232F3E"/>
                </a:solidFill>
              </a:defRPr>
            </a:lvl1pPr>
            <a:lvl2pPr marL="914400" lvl="1" indent="-342900" algn="l">
              <a:lnSpc>
                <a:spcPct val="90000"/>
              </a:lnSpc>
              <a:spcBef>
                <a:spcPts val="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9" name="Google Shape;419;p44"/>
          <p:cNvSpPr>
            <a:spLocks noGrp="1"/>
          </p:cNvSpPr>
          <p:nvPr>
            <p:ph type="pic" idx="4"/>
          </p:nvPr>
        </p:nvSpPr>
        <p:spPr>
          <a:xfrm>
            <a:off x="3837432" y="1112520"/>
            <a:ext cx="1645920" cy="1648911"/>
          </a:xfrm>
          <a:prstGeom prst="rect">
            <a:avLst/>
          </a:prstGeom>
          <a:noFill/>
          <a:ln>
            <a:noFill/>
          </a:ln>
        </p:spPr>
      </p:sp>
      <p:sp>
        <p:nvSpPr>
          <p:cNvPr id="420" name="Google Shape;420;p44"/>
          <p:cNvSpPr txBox="1">
            <a:spLocks noGrp="1"/>
          </p:cNvSpPr>
          <p:nvPr>
            <p:ph type="body" idx="5"/>
          </p:nvPr>
        </p:nvSpPr>
        <p:spPr>
          <a:xfrm>
            <a:off x="3265932" y="2816120"/>
            <a:ext cx="2788920" cy="301752"/>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Clr>
                <a:schemeClr val="lt1"/>
              </a:buClr>
              <a:buSzPts val="1600"/>
              <a:buNone/>
              <a:defRPr sz="1600" b="0">
                <a:solidFill>
                  <a:schemeClr val="lt1"/>
                </a:solidFill>
                <a:latin typeface="Play"/>
                <a:ea typeface="Play"/>
                <a:cs typeface="Play"/>
                <a:sym typeface="Play"/>
              </a:defRPr>
            </a:lvl1pPr>
            <a:lvl2pPr marL="914400" lvl="1" indent="-342900" algn="l">
              <a:lnSpc>
                <a:spcPct val="90000"/>
              </a:lnSpc>
              <a:spcBef>
                <a:spcPts val="120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1" name="Google Shape;421;p44"/>
          <p:cNvSpPr txBox="1">
            <a:spLocks noGrp="1"/>
          </p:cNvSpPr>
          <p:nvPr>
            <p:ph type="body" idx="6"/>
          </p:nvPr>
        </p:nvSpPr>
        <p:spPr>
          <a:xfrm>
            <a:off x="3265932" y="3181880"/>
            <a:ext cx="2788920" cy="570859"/>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rgbClr val="232F3E"/>
              </a:buClr>
              <a:buSzPts val="1600"/>
              <a:buNone/>
              <a:defRPr sz="1600">
                <a:solidFill>
                  <a:srgbClr val="232F3E"/>
                </a:solidFill>
              </a:defRPr>
            </a:lvl1pPr>
            <a:lvl2pPr marL="914400" lvl="1" indent="-342900" algn="l">
              <a:lnSpc>
                <a:spcPct val="90000"/>
              </a:lnSpc>
              <a:spcBef>
                <a:spcPts val="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2" name="Google Shape;422;p44"/>
          <p:cNvSpPr>
            <a:spLocks noGrp="1"/>
          </p:cNvSpPr>
          <p:nvPr>
            <p:ph type="pic" idx="7"/>
          </p:nvPr>
        </p:nvSpPr>
        <p:spPr>
          <a:xfrm>
            <a:off x="6714744" y="1112520"/>
            <a:ext cx="1645920" cy="1648911"/>
          </a:xfrm>
          <a:prstGeom prst="rect">
            <a:avLst/>
          </a:prstGeom>
          <a:noFill/>
          <a:ln>
            <a:noFill/>
          </a:ln>
        </p:spPr>
      </p:sp>
      <p:sp>
        <p:nvSpPr>
          <p:cNvPr id="423" name="Google Shape;423;p44"/>
          <p:cNvSpPr txBox="1">
            <a:spLocks noGrp="1"/>
          </p:cNvSpPr>
          <p:nvPr>
            <p:ph type="body" idx="8"/>
          </p:nvPr>
        </p:nvSpPr>
        <p:spPr>
          <a:xfrm>
            <a:off x="6143244" y="2816120"/>
            <a:ext cx="2788920" cy="301752"/>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Clr>
                <a:schemeClr val="lt1"/>
              </a:buClr>
              <a:buSzPts val="1600"/>
              <a:buNone/>
              <a:defRPr sz="1600" b="0">
                <a:solidFill>
                  <a:schemeClr val="lt1"/>
                </a:solidFill>
                <a:latin typeface="Play"/>
                <a:ea typeface="Play"/>
                <a:cs typeface="Play"/>
                <a:sym typeface="Play"/>
              </a:defRPr>
            </a:lvl1pPr>
            <a:lvl2pPr marL="914400" lvl="1" indent="-342900" algn="l">
              <a:lnSpc>
                <a:spcPct val="90000"/>
              </a:lnSpc>
              <a:spcBef>
                <a:spcPts val="120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4" name="Google Shape;424;p44"/>
          <p:cNvSpPr txBox="1">
            <a:spLocks noGrp="1"/>
          </p:cNvSpPr>
          <p:nvPr>
            <p:ph type="body" idx="9"/>
          </p:nvPr>
        </p:nvSpPr>
        <p:spPr>
          <a:xfrm>
            <a:off x="6143244" y="3181880"/>
            <a:ext cx="2788920" cy="570859"/>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rgbClr val="232F3E"/>
              </a:buClr>
              <a:buSzPts val="1600"/>
              <a:buNone/>
              <a:defRPr sz="1600">
                <a:solidFill>
                  <a:srgbClr val="232F3E"/>
                </a:solidFill>
              </a:defRPr>
            </a:lvl1pPr>
            <a:lvl2pPr marL="914400" lvl="1" indent="-342900" algn="l">
              <a:lnSpc>
                <a:spcPct val="90000"/>
              </a:lnSpc>
              <a:spcBef>
                <a:spcPts val="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5" name="Google Shape;425;p44"/>
          <p:cNvSpPr>
            <a:spLocks noGrp="1"/>
          </p:cNvSpPr>
          <p:nvPr>
            <p:ph type="pic" idx="13"/>
          </p:nvPr>
        </p:nvSpPr>
        <p:spPr>
          <a:xfrm>
            <a:off x="9592056" y="1112520"/>
            <a:ext cx="1645920" cy="1648911"/>
          </a:xfrm>
          <a:prstGeom prst="rect">
            <a:avLst/>
          </a:prstGeom>
          <a:noFill/>
          <a:ln>
            <a:noFill/>
          </a:ln>
        </p:spPr>
      </p:sp>
      <p:sp>
        <p:nvSpPr>
          <p:cNvPr id="426" name="Google Shape;426;p44"/>
          <p:cNvSpPr txBox="1">
            <a:spLocks noGrp="1"/>
          </p:cNvSpPr>
          <p:nvPr>
            <p:ph type="body" idx="14"/>
          </p:nvPr>
        </p:nvSpPr>
        <p:spPr>
          <a:xfrm>
            <a:off x="9020556" y="2816120"/>
            <a:ext cx="2788920" cy="301752"/>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Clr>
                <a:schemeClr val="lt1"/>
              </a:buClr>
              <a:buSzPts val="1600"/>
              <a:buNone/>
              <a:defRPr sz="1600" b="0">
                <a:solidFill>
                  <a:schemeClr val="lt1"/>
                </a:solidFill>
                <a:latin typeface="Play"/>
                <a:ea typeface="Play"/>
                <a:cs typeface="Play"/>
                <a:sym typeface="Play"/>
              </a:defRPr>
            </a:lvl1pPr>
            <a:lvl2pPr marL="914400" lvl="1" indent="-342900" algn="l">
              <a:lnSpc>
                <a:spcPct val="90000"/>
              </a:lnSpc>
              <a:spcBef>
                <a:spcPts val="120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7" name="Google Shape;427;p44"/>
          <p:cNvSpPr txBox="1">
            <a:spLocks noGrp="1"/>
          </p:cNvSpPr>
          <p:nvPr>
            <p:ph type="body" idx="15"/>
          </p:nvPr>
        </p:nvSpPr>
        <p:spPr>
          <a:xfrm>
            <a:off x="9020556" y="3181880"/>
            <a:ext cx="2788920" cy="570859"/>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rgbClr val="232F3E"/>
              </a:buClr>
              <a:buSzPts val="1600"/>
              <a:buNone/>
              <a:defRPr sz="1600">
                <a:solidFill>
                  <a:srgbClr val="232F3E"/>
                </a:solidFill>
              </a:defRPr>
            </a:lvl1pPr>
            <a:lvl2pPr marL="914400" lvl="1" indent="-342900" algn="l">
              <a:lnSpc>
                <a:spcPct val="90000"/>
              </a:lnSpc>
              <a:spcBef>
                <a:spcPts val="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8" name="Google Shape;428;p44"/>
          <p:cNvSpPr>
            <a:spLocks noGrp="1"/>
          </p:cNvSpPr>
          <p:nvPr>
            <p:ph type="pic" idx="16"/>
          </p:nvPr>
        </p:nvSpPr>
        <p:spPr>
          <a:xfrm>
            <a:off x="960120" y="3814574"/>
            <a:ext cx="1645920" cy="1648911"/>
          </a:xfrm>
          <a:prstGeom prst="rect">
            <a:avLst/>
          </a:prstGeom>
          <a:noFill/>
          <a:ln>
            <a:noFill/>
          </a:ln>
        </p:spPr>
      </p:sp>
      <p:sp>
        <p:nvSpPr>
          <p:cNvPr id="429" name="Google Shape;429;p44"/>
          <p:cNvSpPr txBox="1">
            <a:spLocks noGrp="1"/>
          </p:cNvSpPr>
          <p:nvPr>
            <p:ph type="body" idx="17"/>
          </p:nvPr>
        </p:nvSpPr>
        <p:spPr>
          <a:xfrm>
            <a:off x="388620" y="5518174"/>
            <a:ext cx="2788920" cy="301752"/>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Clr>
                <a:schemeClr val="lt1"/>
              </a:buClr>
              <a:buSzPts val="1600"/>
              <a:buNone/>
              <a:defRPr sz="1600" b="0">
                <a:solidFill>
                  <a:schemeClr val="lt1"/>
                </a:solidFill>
                <a:latin typeface="Play"/>
                <a:ea typeface="Play"/>
                <a:cs typeface="Play"/>
                <a:sym typeface="Play"/>
              </a:defRPr>
            </a:lvl1pPr>
            <a:lvl2pPr marL="914400" lvl="1" indent="-342900" algn="l">
              <a:lnSpc>
                <a:spcPct val="90000"/>
              </a:lnSpc>
              <a:spcBef>
                <a:spcPts val="120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0" name="Google Shape;430;p44"/>
          <p:cNvSpPr txBox="1">
            <a:spLocks noGrp="1"/>
          </p:cNvSpPr>
          <p:nvPr>
            <p:ph type="body" idx="18"/>
          </p:nvPr>
        </p:nvSpPr>
        <p:spPr>
          <a:xfrm>
            <a:off x="388620" y="5864908"/>
            <a:ext cx="2788920" cy="570859"/>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rgbClr val="232F3E"/>
              </a:buClr>
              <a:buSzPts val="1600"/>
              <a:buNone/>
              <a:defRPr sz="1600">
                <a:solidFill>
                  <a:srgbClr val="232F3E"/>
                </a:solidFill>
              </a:defRPr>
            </a:lvl1pPr>
            <a:lvl2pPr marL="914400" lvl="1" indent="-342900" algn="l">
              <a:lnSpc>
                <a:spcPct val="90000"/>
              </a:lnSpc>
              <a:spcBef>
                <a:spcPts val="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1" name="Google Shape;431;p44"/>
          <p:cNvSpPr>
            <a:spLocks noGrp="1"/>
          </p:cNvSpPr>
          <p:nvPr>
            <p:ph type="pic" idx="19"/>
          </p:nvPr>
        </p:nvSpPr>
        <p:spPr>
          <a:xfrm>
            <a:off x="3837432" y="3814574"/>
            <a:ext cx="1645920" cy="1648911"/>
          </a:xfrm>
          <a:prstGeom prst="rect">
            <a:avLst/>
          </a:prstGeom>
          <a:noFill/>
          <a:ln>
            <a:noFill/>
          </a:ln>
        </p:spPr>
      </p:sp>
      <p:sp>
        <p:nvSpPr>
          <p:cNvPr id="432" name="Google Shape;432;p44"/>
          <p:cNvSpPr txBox="1">
            <a:spLocks noGrp="1"/>
          </p:cNvSpPr>
          <p:nvPr>
            <p:ph type="body" idx="20"/>
          </p:nvPr>
        </p:nvSpPr>
        <p:spPr>
          <a:xfrm>
            <a:off x="3265932" y="5518174"/>
            <a:ext cx="2788920" cy="301752"/>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Clr>
                <a:schemeClr val="lt1"/>
              </a:buClr>
              <a:buSzPts val="1600"/>
              <a:buNone/>
              <a:defRPr sz="1600" b="0">
                <a:solidFill>
                  <a:schemeClr val="lt1"/>
                </a:solidFill>
                <a:latin typeface="Play"/>
                <a:ea typeface="Play"/>
                <a:cs typeface="Play"/>
                <a:sym typeface="Play"/>
              </a:defRPr>
            </a:lvl1pPr>
            <a:lvl2pPr marL="914400" lvl="1" indent="-342900" algn="l">
              <a:lnSpc>
                <a:spcPct val="90000"/>
              </a:lnSpc>
              <a:spcBef>
                <a:spcPts val="120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3" name="Google Shape;433;p44"/>
          <p:cNvSpPr txBox="1">
            <a:spLocks noGrp="1"/>
          </p:cNvSpPr>
          <p:nvPr>
            <p:ph type="body" idx="21"/>
          </p:nvPr>
        </p:nvSpPr>
        <p:spPr>
          <a:xfrm>
            <a:off x="3265932" y="5864908"/>
            <a:ext cx="2788920" cy="570859"/>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rgbClr val="232F3E"/>
              </a:buClr>
              <a:buSzPts val="1600"/>
              <a:buNone/>
              <a:defRPr sz="1600">
                <a:solidFill>
                  <a:srgbClr val="232F3E"/>
                </a:solidFill>
              </a:defRPr>
            </a:lvl1pPr>
            <a:lvl2pPr marL="914400" lvl="1" indent="-342900" algn="l">
              <a:lnSpc>
                <a:spcPct val="90000"/>
              </a:lnSpc>
              <a:spcBef>
                <a:spcPts val="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4" name="Google Shape;434;p44"/>
          <p:cNvSpPr>
            <a:spLocks noGrp="1"/>
          </p:cNvSpPr>
          <p:nvPr>
            <p:ph type="pic" idx="22"/>
          </p:nvPr>
        </p:nvSpPr>
        <p:spPr>
          <a:xfrm>
            <a:off x="6714744" y="3814574"/>
            <a:ext cx="1645920" cy="1648911"/>
          </a:xfrm>
          <a:prstGeom prst="rect">
            <a:avLst/>
          </a:prstGeom>
          <a:noFill/>
          <a:ln>
            <a:noFill/>
          </a:ln>
        </p:spPr>
      </p:sp>
      <p:sp>
        <p:nvSpPr>
          <p:cNvPr id="435" name="Google Shape;435;p44"/>
          <p:cNvSpPr txBox="1">
            <a:spLocks noGrp="1"/>
          </p:cNvSpPr>
          <p:nvPr>
            <p:ph type="body" idx="23"/>
          </p:nvPr>
        </p:nvSpPr>
        <p:spPr>
          <a:xfrm>
            <a:off x="6143244" y="5518174"/>
            <a:ext cx="2788920" cy="301752"/>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Clr>
                <a:schemeClr val="lt1"/>
              </a:buClr>
              <a:buSzPts val="1600"/>
              <a:buNone/>
              <a:defRPr sz="1600" b="0">
                <a:solidFill>
                  <a:schemeClr val="lt1"/>
                </a:solidFill>
                <a:latin typeface="Play"/>
                <a:ea typeface="Play"/>
                <a:cs typeface="Play"/>
                <a:sym typeface="Play"/>
              </a:defRPr>
            </a:lvl1pPr>
            <a:lvl2pPr marL="914400" lvl="1" indent="-342900" algn="l">
              <a:lnSpc>
                <a:spcPct val="90000"/>
              </a:lnSpc>
              <a:spcBef>
                <a:spcPts val="120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6" name="Google Shape;436;p44"/>
          <p:cNvSpPr txBox="1">
            <a:spLocks noGrp="1"/>
          </p:cNvSpPr>
          <p:nvPr>
            <p:ph type="body" idx="24"/>
          </p:nvPr>
        </p:nvSpPr>
        <p:spPr>
          <a:xfrm>
            <a:off x="6143244" y="5864908"/>
            <a:ext cx="2788920" cy="570859"/>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rgbClr val="232F3E"/>
              </a:buClr>
              <a:buSzPts val="1600"/>
              <a:buNone/>
              <a:defRPr sz="1600">
                <a:solidFill>
                  <a:srgbClr val="232F3E"/>
                </a:solidFill>
              </a:defRPr>
            </a:lvl1pPr>
            <a:lvl2pPr marL="914400" lvl="1" indent="-342900" algn="l">
              <a:lnSpc>
                <a:spcPct val="90000"/>
              </a:lnSpc>
              <a:spcBef>
                <a:spcPts val="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7" name="Google Shape;437;p44"/>
          <p:cNvSpPr>
            <a:spLocks noGrp="1"/>
          </p:cNvSpPr>
          <p:nvPr>
            <p:ph type="pic" idx="25"/>
          </p:nvPr>
        </p:nvSpPr>
        <p:spPr>
          <a:xfrm>
            <a:off x="9592056" y="3814574"/>
            <a:ext cx="1645920" cy="1648911"/>
          </a:xfrm>
          <a:prstGeom prst="rect">
            <a:avLst/>
          </a:prstGeom>
          <a:noFill/>
          <a:ln>
            <a:noFill/>
          </a:ln>
        </p:spPr>
      </p:sp>
      <p:sp>
        <p:nvSpPr>
          <p:cNvPr id="438" name="Google Shape;438;p44"/>
          <p:cNvSpPr txBox="1">
            <a:spLocks noGrp="1"/>
          </p:cNvSpPr>
          <p:nvPr>
            <p:ph type="body" idx="26"/>
          </p:nvPr>
        </p:nvSpPr>
        <p:spPr>
          <a:xfrm>
            <a:off x="9020556" y="5518174"/>
            <a:ext cx="2788920" cy="301752"/>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Clr>
                <a:schemeClr val="lt1"/>
              </a:buClr>
              <a:buSzPts val="1600"/>
              <a:buNone/>
              <a:defRPr sz="1600" b="0">
                <a:solidFill>
                  <a:schemeClr val="lt1"/>
                </a:solidFill>
                <a:latin typeface="Play"/>
                <a:ea typeface="Play"/>
                <a:cs typeface="Play"/>
                <a:sym typeface="Play"/>
              </a:defRPr>
            </a:lvl1pPr>
            <a:lvl2pPr marL="914400" lvl="1" indent="-342900" algn="l">
              <a:lnSpc>
                <a:spcPct val="90000"/>
              </a:lnSpc>
              <a:spcBef>
                <a:spcPts val="120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9" name="Google Shape;439;p44"/>
          <p:cNvSpPr txBox="1">
            <a:spLocks noGrp="1"/>
          </p:cNvSpPr>
          <p:nvPr>
            <p:ph type="body" idx="27"/>
          </p:nvPr>
        </p:nvSpPr>
        <p:spPr>
          <a:xfrm>
            <a:off x="9020556" y="5864908"/>
            <a:ext cx="2788920" cy="570859"/>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rgbClr val="232F3E"/>
              </a:buClr>
              <a:buSzPts val="1600"/>
              <a:buNone/>
              <a:defRPr sz="1600">
                <a:solidFill>
                  <a:srgbClr val="232F3E"/>
                </a:solidFill>
              </a:defRPr>
            </a:lvl1pPr>
            <a:lvl2pPr marL="914400" lvl="1" indent="-342900" algn="l">
              <a:lnSpc>
                <a:spcPct val="90000"/>
              </a:lnSpc>
              <a:spcBef>
                <a:spcPts val="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p:cSld name="Title Only">
    <p:bg>
      <p:bgPr>
        <a:solidFill>
          <a:schemeClr val="lt1"/>
        </a:solidFill>
        <a:effectLst/>
      </p:bgPr>
    </p:bg>
    <p:spTree>
      <p:nvGrpSpPr>
        <p:cNvPr id="1" name="Shape 440"/>
        <p:cNvGrpSpPr/>
        <p:nvPr/>
      </p:nvGrpSpPr>
      <p:grpSpPr>
        <a:xfrm>
          <a:off x="0" y="0"/>
          <a:ext cx="0" cy="0"/>
          <a:chOff x="0" y="0"/>
          <a:chExt cx="0" cy="0"/>
        </a:xfrm>
      </p:grpSpPr>
      <p:sp>
        <p:nvSpPr>
          <p:cNvPr id="441" name="Google Shape;441;p45"/>
          <p:cNvSpPr txBox="1">
            <a:spLocks noGrp="1"/>
          </p:cNvSpPr>
          <p:nvPr>
            <p:ph type="sldNum" idx="12"/>
          </p:nvPr>
        </p:nvSpPr>
        <p:spPr>
          <a:xfrm>
            <a:off x="11347704" y="6446520"/>
            <a:ext cx="484632" cy="228600"/>
          </a:xfrm>
          <a:prstGeom prst="rect">
            <a:avLst/>
          </a:prstGeom>
          <a:noFill/>
          <a:ln>
            <a:noFill/>
          </a:ln>
        </p:spPr>
        <p:txBody>
          <a:bodyPr spcFirstLastPara="1" wrap="square" lIns="0" tIns="0" rIns="0" bIns="0" anchor="ctr" anchorCtr="0">
            <a:noAutofit/>
          </a:bodyPr>
          <a:lstStyle>
            <a:lvl1pPr marL="0" lvl="0" indent="0" algn="r">
              <a:spcBef>
                <a:spcPts val="0"/>
              </a:spcBef>
              <a:buNone/>
              <a:defRPr sz="1200" b="0" i="0" u="none" strike="noStrike" cap="none">
                <a:solidFill>
                  <a:srgbClr val="232F3E"/>
                </a:solidFill>
                <a:latin typeface="Play"/>
                <a:ea typeface="Play"/>
                <a:cs typeface="Play"/>
                <a:sym typeface="Play"/>
              </a:defRPr>
            </a:lvl1pPr>
            <a:lvl2pPr marL="0" lvl="1" indent="0" algn="r">
              <a:spcBef>
                <a:spcPts val="0"/>
              </a:spcBef>
              <a:buNone/>
              <a:defRPr sz="1200" b="0" i="0" u="none" strike="noStrike" cap="none">
                <a:solidFill>
                  <a:srgbClr val="232F3E"/>
                </a:solidFill>
                <a:latin typeface="Play"/>
                <a:ea typeface="Play"/>
                <a:cs typeface="Play"/>
                <a:sym typeface="Play"/>
              </a:defRPr>
            </a:lvl2pPr>
            <a:lvl3pPr marL="0" lvl="2" indent="0" algn="r">
              <a:spcBef>
                <a:spcPts val="0"/>
              </a:spcBef>
              <a:buNone/>
              <a:defRPr sz="1200" b="0" i="0" u="none" strike="noStrike" cap="none">
                <a:solidFill>
                  <a:srgbClr val="232F3E"/>
                </a:solidFill>
                <a:latin typeface="Play"/>
                <a:ea typeface="Play"/>
                <a:cs typeface="Play"/>
                <a:sym typeface="Play"/>
              </a:defRPr>
            </a:lvl3pPr>
            <a:lvl4pPr marL="0" lvl="3" indent="0" algn="r">
              <a:spcBef>
                <a:spcPts val="0"/>
              </a:spcBef>
              <a:buNone/>
              <a:defRPr sz="1200" b="0" i="0" u="none" strike="noStrike" cap="none">
                <a:solidFill>
                  <a:srgbClr val="232F3E"/>
                </a:solidFill>
                <a:latin typeface="Play"/>
                <a:ea typeface="Play"/>
                <a:cs typeface="Play"/>
                <a:sym typeface="Play"/>
              </a:defRPr>
            </a:lvl4pPr>
            <a:lvl5pPr marL="0" lvl="4" indent="0" algn="r">
              <a:spcBef>
                <a:spcPts val="0"/>
              </a:spcBef>
              <a:buNone/>
              <a:defRPr sz="1200" b="0" i="0" u="none" strike="noStrike" cap="none">
                <a:solidFill>
                  <a:srgbClr val="232F3E"/>
                </a:solidFill>
                <a:latin typeface="Play"/>
                <a:ea typeface="Play"/>
                <a:cs typeface="Play"/>
                <a:sym typeface="Play"/>
              </a:defRPr>
            </a:lvl5pPr>
            <a:lvl6pPr marL="0" lvl="5" indent="0" algn="r">
              <a:spcBef>
                <a:spcPts val="0"/>
              </a:spcBef>
              <a:buNone/>
              <a:defRPr sz="1200" b="0" i="0" u="none" strike="noStrike" cap="none">
                <a:solidFill>
                  <a:srgbClr val="232F3E"/>
                </a:solidFill>
                <a:latin typeface="Play"/>
                <a:ea typeface="Play"/>
                <a:cs typeface="Play"/>
                <a:sym typeface="Play"/>
              </a:defRPr>
            </a:lvl6pPr>
            <a:lvl7pPr marL="0" lvl="6" indent="0" algn="r">
              <a:spcBef>
                <a:spcPts val="0"/>
              </a:spcBef>
              <a:buNone/>
              <a:defRPr sz="1200" b="0" i="0" u="none" strike="noStrike" cap="none">
                <a:solidFill>
                  <a:srgbClr val="232F3E"/>
                </a:solidFill>
                <a:latin typeface="Play"/>
                <a:ea typeface="Play"/>
                <a:cs typeface="Play"/>
                <a:sym typeface="Play"/>
              </a:defRPr>
            </a:lvl7pPr>
            <a:lvl8pPr marL="0" lvl="7" indent="0" algn="r">
              <a:spcBef>
                <a:spcPts val="0"/>
              </a:spcBef>
              <a:buNone/>
              <a:defRPr sz="1200" b="0" i="0" u="none" strike="noStrike" cap="none">
                <a:solidFill>
                  <a:srgbClr val="232F3E"/>
                </a:solidFill>
                <a:latin typeface="Play"/>
                <a:ea typeface="Play"/>
                <a:cs typeface="Play"/>
                <a:sym typeface="Play"/>
              </a:defRPr>
            </a:lvl8pPr>
            <a:lvl9pPr marL="0" lvl="8" indent="0" algn="r">
              <a:spcBef>
                <a:spcPts val="0"/>
              </a:spcBef>
              <a:buNone/>
              <a:defRPr sz="1200" b="0" i="0" u="none" strike="noStrike" cap="none">
                <a:solidFill>
                  <a:srgbClr val="232F3E"/>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pic>
        <p:nvPicPr>
          <p:cNvPr id="442" name="Google Shape;442;p45"/>
          <p:cNvPicPr preferRelativeResize="0"/>
          <p:nvPr/>
        </p:nvPicPr>
        <p:blipFill rotWithShape="1">
          <a:blip r:embed="rId2">
            <a:alphaModFix/>
          </a:blip>
          <a:srcRect/>
          <a:stretch/>
        </p:blipFill>
        <p:spPr>
          <a:xfrm>
            <a:off x="365759" y="1028377"/>
            <a:ext cx="11484864" cy="45720"/>
          </a:xfrm>
          <a:prstGeom prst="rect">
            <a:avLst/>
          </a:prstGeom>
          <a:noFill/>
          <a:ln>
            <a:noFill/>
          </a:ln>
        </p:spPr>
      </p:pic>
      <p:sp>
        <p:nvSpPr>
          <p:cNvPr id="443" name="Google Shape;443;p45"/>
          <p:cNvSpPr txBox="1">
            <a:spLocks noGrp="1"/>
          </p:cNvSpPr>
          <p:nvPr>
            <p:ph type="title"/>
          </p:nvPr>
        </p:nvSpPr>
        <p:spPr>
          <a:xfrm>
            <a:off x="365760" y="301752"/>
            <a:ext cx="11466576" cy="73152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Blank">
  <p:cSld name="Title Only Blank">
    <p:bg>
      <p:bgPr>
        <a:solidFill>
          <a:schemeClr val="lt1"/>
        </a:solidFill>
        <a:effectLst/>
      </p:bgPr>
    </p:bg>
    <p:spTree>
      <p:nvGrpSpPr>
        <p:cNvPr id="1" name="Shape 444"/>
        <p:cNvGrpSpPr/>
        <p:nvPr/>
      </p:nvGrpSpPr>
      <p:grpSpPr>
        <a:xfrm>
          <a:off x="0" y="0"/>
          <a:ext cx="0" cy="0"/>
          <a:chOff x="0" y="0"/>
          <a:chExt cx="0" cy="0"/>
        </a:xfrm>
      </p:grpSpPr>
      <p:sp>
        <p:nvSpPr>
          <p:cNvPr id="445" name="Google Shape;445;p46"/>
          <p:cNvSpPr txBox="1">
            <a:spLocks noGrp="1"/>
          </p:cNvSpPr>
          <p:nvPr>
            <p:ph type="sldNum" idx="12"/>
          </p:nvPr>
        </p:nvSpPr>
        <p:spPr>
          <a:xfrm>
            <a:off x="11347704" y="6446520"/>
            <a:ext cx="484632" cy="228600"/>
          </a:xfrm>
          <a:prstGeom prst="rect">
            <a:avLst/>
          </a:prstGeom>
          <a:noFill/>
          <a:ln>
            <a:noFill/>
          </a:ln>
        </p:spPr>
        <p:txBody>
          <a:bodyPr spcFirstLastPara="1" wrap="square" lIns="0" tIns="0" rIns="0" bIns="0" anchor="ctr" anchorCtr="0">
            <a:noAutofit/>
          </a:bodyPr>
          <a:lstStyle>
            <a:lvl1pPr marL="0" lvl="0" indent="0" algn="r">
              <a:spcBef>
                <a:spcPts val="0"/>
              </a:spcBef>
              <a:buNone/>
              <a:defRPr sz="1200" b="0" i="0" u="none" strike="noStrike" cap="none">
                <a:solidFill>
                  <a:srgbClr val="232F3E"/>
                </a:solidFill>
                <a:latin typeface="Play"/>
                <a:ea typeface="Play"/>
                <a:cs typeface="Play"/>
                <a:sym typeface="Play"/>
              </a:defRPr>
            </a:lvl1pPr>
            <a:lvl2pPr marL="0" lvl="1" indent="0" algn="r">
              <a:spcBef>
                <a:spcPts val="0"/>
              </a:spcBef>
              <a:buNone/>
              <a:defRPr sz="1200" b="0" i="0" u="none" strike="noStrike" cap="none">
                <a:solidFill>
                  <a:srgbClr val="232F3E"/>
                </a:solidFill>
                <a:latin typeface="Play"/>
                <a:ea typeface="Play"/>
                <a:cs typeface="Play"/>
                <a:sym typeface="Play"/>
              </a:defRPr>
            </a:lvl2pPr>
            <a:lvl3pPr marL="0" lvl="2" indent="0" algn="r">
              <a:spcBef>
                <a:spcPts val="0"/>
              </a:spcBef>
              <a:buNone/>
              <a:defRPr sz="1200" b="0" i="0" u="none" strike="noStrike" cap="none">
                <a:solidFill>
                  <a:srgbClr val="232F3E"/>
                </a:solidFill>
                <a:latin typeface="Play"/>
                <a:ea typeface="Play"/>
                <a:cs typeface="Play"/>
                <a:sym typeface="Play"/>
              </a:defRPr>
            </a:lvl3pPr>
            <a:lvl4pPr marL="0" lvl="3" indent="0" algn="r">
              <a:spcBef>
                <a:spcPts val="0"/>
              </a:spcBef>
              <a:buNone/>
              <a:defRPr sz="1200" b="0" i="0" u="none" strike="noStrike" cap="none">
                <a:solidFill>
                  <a:srgbClr val="232F3E"/>
                </a:solidFill>
                <a:latin typeface="Play"/>
                <a:ea typeface="Play"/>
                <a:cs typeface="Play"/>
                <a:sym typeface="Play"/>
              </a:defRPr>
            </a:lvl4pPr>
            <a:lvl5pPr marL="0" lvl="4" indent="0" algn="r">
              <a:spcBef>
                <a:spcPts val="0"/>
              </a:spcBef>
              <a:buNone/>
              <a:defRPr sz="1200" b="0" i="0" u="none" strike="noStrike" cap="none">
                <a:solidFill>
                  <a:srgbClr val="232F3E"/>
                </a:solidFill>
                <a:latin typeface="Play"/>
                <a:ea typeface="Play"/>
                <a:cs typeface="Play"/>
                <a:sym typeface="Play"/>
              </a:defRPr>
            </a:lvl5pPr>
            <a:lvl6pPr marL="0" lvl="5" indent="0" algn="r">
              <a:spcBef>
                <a:spcPts val="0"/>
              </a:spcBef>
              <a:buNone/>
              <a:defRPr sz="1200" b="0" i="0" u="none" strike="noStrike" cap="none">
                <a:solidFill>
                  <a:srgbClr val="232F3E"/>
                </a:solidFill>
                <a:latin typeface="Play"/>
                <a:ea typeface="Play"/>
                <a:cs typeface="Play"/>
                <a:sym typeface="Play"/>
              </a:defRPr>
            </a:lvl6pPr>
            <a:lvl7pPr marL="0" lvl="6" indent="0" algn="r">
              <a:spcBef>
                <a:spcPts val="0"/>
              </a:spcBef>
              <a:buNone/>
              <a:defRPr sz="1200" b="0" i="0" u="none" strike="noStrike" cap="none">
                <a:solidFill>
                  <a:srgbClr val="232F3E"/>
                </a:solidFill>
                <a:latin typeface="Play"/>
                <a:ea typeface="Play"/>
                <a:cs typeface="Play"/>
                <a:sym typeface="Play"/>
              </a:defRPr>
            </a:lvl7pPr>
            <a:lvl8pPr marL="0" lvl="7" indent="0" algn="r">
              <a:spcBef>
                <a:spcPts val="0"/>
              </a:spcBef>
              <a:buNone/>
              <a:defRPr sz="1200" b="0" i="0" u="none" strike="noStrike" cap="none">
                <a:solidFill>
                  <a:srgbClr val="232F3E"/>
                </a:solidFill>
                <a:latin typeface="Play"/>
                <a:ea typeface="Play"/>
                <a:cs typeface="Play"/>
                <a:sym typeface="Play"/>
              </a:defRPr>
            </a:lvl8pPr>
            <a:lvl9pPr marL="0" lvl="8" indent="0" algn="r">
              <a:spcBef>
                <a:spcPts val="0"/>
              </a:spcBef>
              <a:buNone/>
              <a:defRPr sz="1200" b="0" i="0" u="none" strike="noStrike" cap="none">
                <a:solidFill>
                  <a:srgbClr val="232F3E"/>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
        <p:nvSpPr>
          <p:cNvPr id="446" name="Google Shape;446;p46"/>
          <p:cNvSpPr txBox="1">
            <a:spLocks noGrp="1"/>
          </p:cNvSpPr>
          <p:nvPr>
            <p:ph type="title"/>
          </p:nvPr>
        </p:nvSpPr>
        <p:spPr>
          <a:xfrm>
            <a:off x="365760" y="301752"/>
            <a:ext cx="11466576" cy="73152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Full Bleed Image">
  <p:cSld name="Title and Full Bleed Image">
    <p:bg>
      <p:bgPr>
        <a:solidFill>
          <a:schemeClr val="lt1"/>
        </a:solidFill>
        <a:effectLst/>
      </p:bgPr>
    </p:bg>
    <p:spTree>
      <p:nvGrpSpPr>
        <p:cNvPr id="1" name="Shape 447"/>
        <p:cNvGrpSpPr/>
        <p:nvPr/>
      </p:nvGrpSpPr>
      <p:grpSpPr>
        <a:xfrm>
          <a:off x="0" y="0"/>
          <a:ext cx="0" cy="0"/>
          <a:chOff x="0" y="0"/>
          <a:chExt cx="0" cy="0"/>
        </a:xfrm>
      </p:grpSpPr>
      <p:sp>
        <p:nvSpPr>
          <p:cNvPr id="448" name="Google Shape;448;p47"/>
          <p:cNvSpPr txBox="1">
            <a:spLocks noGrp="1"/>
          </p:cNvSpPr>
          <p:nvPr>
            <p:ph type="sldNum" idx="12"/>
          </p:nvPr>
        </p:nvSpPr>
        <p:spPr>
          <a:xfrm>
            <a:off x="11347704" y="6446520"/>
            <a:ext cx="484632" cy="228600"/>
          </a:xfrm>
          <a:prstGeom prst="rect">
            <a:avLst/>
          </a:prstGeom>
          <a:noFill/>
          <a:ln>
            <a:noFill/>
          </a:ln>
        </p:spPr>
        <p:txBody>
          <a:bodyPr spcFirstLastPara="1" wrap="square" lIns="0" tIns="0" rIns="0" bIns="0" anchor="ctr" anchorCtr="0">
            <a:noAutofit/>
          </a:bodyPr>
          <a:lstStyle>
            <a:lvl1pPr marL="0" lvl="0" indent="0" algn="r">
              <a:spcBef>
                <a:spcPts val="0"/>
              </a:spcBef>
              <a:buNone/>
              <a:defRPr sz="1200" b="0" i="0" u="none" strike="noStrike" cap="none">
                <a:solidFill>
                  <a:srgbClr val="232F3E"/>
                </a:solidFill>
                <a:latin typeface="Play"/>
                <a:ea typeface="Play"/>
                <a:cs typeface="Play"/>
                <a:sym typeface="Play"/>
              </a:defRPr>
            </a:lvl1pPr>
            <a:lvl2pPr marL="0" lvl="1" indent="0" algn="r">
              <a:spcBef>
                <a:spcPts val="0"/>
              </a:spcBef>
              <a:buNone/>
              <a:defRPr sz="1200" b="0" i="0" u="none" strike="noStrike" cap="none">
                <a:solidFill>
                  <a:srgbClr val="232F3E"/>
                </a:solidFill>
                <a:latin typeface="Play"/>
                <a:ea typeface="Play"/>
                <a:cs typeface="Play"/>
                <a:sym typeface="Play"/>
              </a:defRPr>
            </a:lvl2pPr>
            <a:lvl3pPr marL="0" lvl="2" indent="0" algn="r">
              <a:spcBef>
                <a:spcPts val="0"/>
              </a:spcBef>
              <a:buNone/>
              <a:defRPr sz="1200" b="0" i="0" u="none" strike="noStrike" cap="none">
                <a:solidFill>
                  <a:srgbClr val="232F3E"/>
                </a:solidFill>
                <a:latin typeface="Play"/>
                <a:ea typeface="Play"/>
                <a:cs typeface="Play"/>
                <a:sym typeface="Play"/>
              </a:defRPr>
            </a:lvl3pPr>
            <a:lvl4pPr marL="0" lvl="3" indent="0" algn="r">
              <a:spcBef>
                <a:spcPts val="0"/>
              </a:spcBef>
              <a:buNone/>
              <a:defRPr sz="1200" b="0" i="0" u="none" strike="noStrike" cap="none">
                <a:solidFill>
                  <a:srgbClr val="232F3E"/>
                </a:solidFill>
                <a:latin typeface="Play"/>
                <a:ea typeface="Play"/>
                <a:cs typeface="Play"/>
                <a:sym typeface="Play"/>
              </a:defRPr>
            </a:lvl4pPr>
            <a:lvl5pPr marL="0" lvl="4" indent="0" algn="r">
              <a:spcBef>
                <a:spcPts val="0"/>
              </a:spcBef>
              <a:buNone/>
              <a:defRPr sz="1200" b="0" i="0" u="none" strike="noStrike" cap="none">
                <a:solidFill>
                  <a:srgbClr val="232F3E"/>
                </a:solidFill>
                <a:latin typeface="Play"/>
                <a:ea typeface="Play"/>
                <a:cs typeface="Play"/>
                <a:sym typeface="Play"/>
              </a:defRPr>
            </a:lvl5pPr>
            <a:lvl6pPr marL="0" lvl="5" indent="0" algn="r">
              <a:spcBef>
                <a:spcPts val="0"/>
              </a:spcBef>
              <a:buNone/>
              <a:defRPr sz="1200" b="0" i="0" u="none" strike="noStrike" cap="none">
                <a:solidFill>
                  <a:srgbClr val="232F3E"/>
                </a:solidFill>
                <a:latin typeface="Play"/>
                <a:ea typeface="Play"/>
                <a:cs typeface="Play"/>
                <a:sym typeface="Play"/>
              </a:defRPr>
            </a:lvl6pPr>
            <a:lvl7pPr marL="0" lvl="6" indent="0" algn="r">
              <a:spcBef>
                <a:spcPts val="0"/>
              </a:spcBef>
              <a:buNone/>
              <a:defRPr sz="1200" b="0" i="0" u="none" strike="noStrike" cap="none">
                <a:solidFill>
                  <a:srgbClr val="232F3E"/>
                </a:solidFill>
                <a:latin typeface="Play"/>
                <a:ea typeface="Play"/>
                <a:cs typeface="Play"/>
                <a:sym typeface="Play"/>
              </a:defRPr>
            </a:lvl7pPr>
            <a:lvl8pPr marL="0" lvl="7" indent="0" algn="r">
              <a:spcBef>
                <a:spcPts val="0"/>
              </a:spcBef>
              <a:buNone/>
              <a:defRPr sz="1200" b="0" i="0" u="none" strike="noStrike" cap="none">
                <a:solidFill>
                  <a:srgbClr val="232F3E"/>
                </a:solidFill>
                <a:latin typeface="Play"/>
                <a:ea typeface="Play"/>
                <a:cs typeface="Play"/>
                <a:sym typeface="Play"/>
              </a:defRPr>
            </a:lvl8pPr>
            <a:lvl9pPr marL="0" lvl="8" indent="0" algn="r">
              <a:spcBef>
                <a:spcPts val="0"/>
              </a:spcBef>
              <a:buNone/>
              <a:defRPr sz="1200" b="0" i="0" u="none" strike="noStrike" cap="none">
                <a:solidFill>
                  <a:srgbClr val="232F3E"/>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
        <p:nvSpPr>
          <p:cNvPr id="449" name="Google Shape;449;p47"/>
          <p:cNvSpPr txBox="1">
            <a:spLocks noGrp="1"/>
          </p:cNvSpPr>
          <p:nvPr>
            <p:ph type="title"/>
          </p:nvPr>
        </p:nvSpPr>
        <p:spPr>
          <a:xfrm>
            <a:off x="0" y="154244"/>
            <a:ext cx="12192000" cy="2895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32F3E"/>
              </a:buClr>
              <a:buSzPts val="1600"/>
              <a:buFont typeface="Play"/>
              <a:buNone/>
              <a:defRPr sz="1600">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0" name="Google Shape;450;p47"/>
          <p:cNvSpPr>
            <a:spLocks noGrp="1"/>
          </p:cNvSpPr>
          <p:nvPr>
            <p:ph type="pic" idx="2"/>
          </p:nvPr>
        </p:nvSpPr>
        <p:spPr>
          <a:xfrm>
            <a:off x="0" y="444499"/>
            <a:ext cx="12192000" cy="5979265"/>
          </a:xfrm>
          <a:prstGeom prst="rect">
            <a:avLst/>
          </a:prstGeom>
          <a:noFill/>
          <a:ln>
            <a:no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KC-Vertical-Question">
  <p:cSld name="KC-Vertical-Question">
    <p:bg>
      <p:bgPr>
        <a:blipFill>
          <a:blip r:embed="rId2">
            <a:alphaModFix/>
          </a:blip>
          <a:stretch>
            <a:fillRect/>
          </a:stretch>
        </a:blipFill>
        <a:effectLst/>
      </p:bgPr>
    </p:bg>
    <p:spTree>
      <p:nvGrpSpPr>
        <p:cNvPr id="1" name="Shape 451"/>
        <p:cNvGrpSpPr/>
        <p:nvPr/>
      </p:nvGrpSpPr>
      <p:grpSpPr>
        <a:xfrm>
          <a:off x="0" y="0"/>
          <a:ext cx="0" cy="0"/>
          <a:chOff x="0" y="0"/>
          <a:chExt cx="0" cy="0"/>
        </a:xfrm>
      </p:grpSpPr>
      <p:sp>
        <p:nvSpPr>
          <p:cNvPr id="452" name="Google Shape;452;p48"/>
          <p:cNvSpPr txBox="1">
            <a:spLocks noGrp="1"/>
          </p:cNvSpPr>
          <p:nvPr>
            <p:ph type="sldNum" idx="12"/>
          </p:nvPr>
        </p:nvSpPr>
        <p:spPr>
          <a:xfrm>
            <a:off x="11347704" y="6446520"/>
            <a:ext cx="484632" cy="228600"/>
          </a:xfrm>
          <a:prstGeom prst="rect">
            <a:avLst/>
          </a:prstGeom>
          <a:noFill/>
          <a:ln>
            <a:noFill/>
          </a:ln>
        </p:spPr>
        <p:txBody>
          <a:bodyPr spcFirstLastPara="1" wrap="square" lIns="0" tIns="0" rIns="0" bIns="0" anchor="ctr" anchorCtr="0">
            <a:noAutofit/>
          </a:bodyPr>
          <a:lstStyle>
            <a:lvl1pPr marL="0" lvl="0" indent="0" algn="r">
              <a:spcBef>
                <a:spcPts val="0"/>
              </a:spcBef>
              <a:buNone/>
              <a:defRPr sz="1200" b="0" i="0" u="none" strike="noStrike" cap="none">
                <a:solidFill>
                  <a:srgbClr val="232F3E"/>
                </a:solidFill>
                <a:latin typeface="Play"/>
                <a:ea typeface="Play"/>
                <a:cs typeface="Play"/>
                <a:sym typeface="Play"/>
              </a:defRPr>
            </a:lvl1pPr>
            <a:lvl2pPr marL="0" lvl="1" indent="0" algn="r">
              <a:spcBef>
                <a:spcPts val="0"/>
              </a:spcBef>
              <a:buNone/>
              <a:defRPr sz="1200" b="0" i="0" u="none" strike="noStrike" cap="none">
                <a:solidFill>
                  <a:srgbClr val="232F3E"/>
                </a:solidFill>
                <a:latin typeface="Play"/>
                <a:ea typeface="Play"/>
                <a:cs typeface="Play"/>
                <a:sym typeface="Play"/>
              </a:defRPr>
            </a:lvl2pPr>
            <a:lvl3pPr marL="0" lvl="2" indent="0" algn="r">
              <a:spcBef>
                <a:spcPts val="0"/>
              </a:spcBef>
              <a:buNone/>
              <a:defRPr sz="1200" b="0" i="0" u="none" strike="noStrike" cap="none">
                <a:solidFill>
                  <a:srgbClr val="232F3E"/>
                </a:solidFill>
                <a:latin typeface="Play"/>
                <a:ea typeface="Play"/>
                <a:cs typeface="Play"/>
                <a:sym typeface="Play"/>
              </a:defRPr>
            </a:lvl3pPr>
            <a:lvl4pPr marL="0" lvl="3" indent="0" algn="r">
              <a:spcBef>
                <a:spcPts val="0"/>
              </a:spcBef>
              <a:buNone/>
              <a:defRPr sz="1200" b="0" i="0" u="none" strike="noStrike" cap="none">
                <a:solidFill>
                  <a:srgbClr val="232F3E"/>
                </a:solidFill>
                <a:latin typeface="Play"/>
                <a:ea typeface="Play"/>
                <a:cs typeface="Play"/>
                <a:sym typeface="Play"/>
              </a:defRPr>
            </a:lvl4pPr>
            <a:lvl5pPr marL="0" lvl="4" indent="0" algn="r">
              <a:spcBef>
                <a:spcPts val="0"/>
              </a:spcBef>
              <a:buNone/>
              <a:defRPr sz="1200" b="0" i="0" u="none" strike="noStrike" cap="none">
                <a:solidFill>
                  <a:srgbClr val="232F3E"/>
                </a:solidFill>
                <a:latin typeface="Play"/>
                <a:ea typeface="Play"/>
                <a:cs typeface="Play"/>
                <a:sym typeface="Play"/>
              </a:defRPr>
            </a:lvl5pPr>
            <a:lvl6pPr marL="0" lvl="5" indent="0" algn="r">
              <a:spcBef>
                <a:spcPts val="0"/>
              </a:spcBef>
              <a:buNone/>
              <a:defRPr sz="1200" b="0" i="0" u="none" strike="noStrike" cap="none">
                <a:solidFill>
                  <a:srgbClr val="232F3E"/>
                </a:solidFill>
                <a:latin typeface="Play"/>
                <a:ea typeface="Play"/>
                <a:cs typeface="Play"/>
                <a:sym typeface="Play"/>
              </a:defRPr>
            </a:lvl6pPr>
            <a:lvl7pPr marL="0" lvl="6" indent="0" algn="r">
              <a:spcBef>
                <a:spcPts val="0"/>
              </a:spcBef>
              <a:buNone/>
              <a:defRPr sz="1200" b="0" i="0" u="none" strike="noStrike" cap="none">
                <a:solidFill>
                  <a:srgbClr val="232F3E"/>
                </a:solidFill>
                <a:latin typeface="Play"/>
                <a:ea typeface="Play"/>
                <a:cs typeface="Play"/>
                <a:sym typeface="Play"/>
              </a:defRPr>
            </a:lvl7pPr>
            <a:lvl8pPr marL="0" lvl="7" indent="0" algn="r">
              <a:spcBef>
                <a:spcPts val="0"/>
              </a:spcBef>
              <a:buNone/>
              <a:defRPr sz="1200" b="0" i="0" u="none" strike="noStrike" cap="none">
                <a:solidFill>
                  <a:srgbClr val="232F3E"/>
                </a:solidFill>
                <a:latin typeface="Play"/>
                <a:ea typeface="Play"/>
                <a:cs typeface="Play"/>
                <a:sym typeface="Play"/>
              </a:defRPr>
            </a:lvl8pPr>
            <a:lvl9pPr marL="0" lvl="8" indent="0" algn="r">
              <a:spcBef>
                <a:spcPts val="0"/>
              </a:spcBef>
              <a:buNone/>
              <a:defRPr sz="1200" b="0" i="0" u="none" strike="noStrike" cap="none">
                <a:solidFill>
                  <a:srgbClr val="232F3E"/>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
        <p:nvSpPr>
          <p:cNvPr id="453" name="Google Shape;453;p48"/>
          <p:cNvSpPr txBox="1">
            <a:spLocks noGrp="1"/>
          </p:cNvSpPr>
          <p:nvPr>
            <p:ph type="title"/>
          </p:nvPr>
        </p:nvSpPr>
        <p:spPr>
          <a:xfrm>
            <a:off x="365760" y="299526"/>
            <a:ext cx="11466576" cy="73131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4" name="Google Shape;454;p48"/>
          <p:cNvSpPr txBox="1">
            <a:spLocks noGrp="1"/>
          </p:cNvSpPr>
          <p:nvPr>
            <p:ph type="body" idx="1"/>
          </p:nvPr>
        </p:nvSpPr>
        <p:spPr>
          <a:xfrm>
            <a:off x="365760" y="1039813"/>
            <a:ext cx="4162425" cy="5407025"/>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0"/>
              </a:spcBef>
              <a:spcAft>
                <a:spcPts val="0"/>
              </a:spcAft>
              <a:buClr>
                <a:schemeClr val="lt1"/>
              </a:buClr>
              <a:buSzPts val="2400"/>
              <a:buFont typeface="Arial"/>
              <a:buNone/>
              <a:defRPr sz="2400">
                <a:solidFill>
                  <a:schemeClr val="lt1"/>
                </a:solidFill>
              </a:defRPr>
            </a:lvl1pPr>
            <a:lvl2pPr marL="914400" lvl="1" indent="-342900" algn="l">
              <a:lnSpc>
                <a:spcPct val="90000"/>
              </a:lnSpc>
              <a:spcBef>
                <a:spcPts val="120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5" name="Google Shape;455;p48"/>
          <p:cNvSpPr txBox="1">
            <a:spLocks noGrp="1"/>
          </p:cNvSpPr>
          <p:nvPr>
            <p:ph type="body" idx="2"/>
          </p:nvPr>
        </p:nvSpPr>
        <p:spPr>
          <a:xfrm>
            <a:off x="4519613" y="1033463"/>
            <a:ext cx="925512" cy="322262"/>
          </a:xfrm>
          <a:prstGeom prst="rect">
            <a:avLst/>
          </a:prstGeom>
          <a:noFill/>
          <a:ln>
            <a:noFill/>
          </a:ln>
        </p:spPr>
        <p:txBody>
          <a:bodyPr spcFirstLastPara="1" wrap="square" lIns="0" tIns="45700" rIns="0" bIns="45700" anchor="t" anchorCtr="0">
            <a:noAutofit/>
          </a:bodyPr>
          <a:lstStyle>
            <a:lvl1pPr marL="457200" lvl="0" indent="-228600" algn="ctr">
              <a:lnSpc>
                <a:spcPct val="100000"/>
              </a:lnSpc>
              <a:spcBef>
                <a:spcPts val="0"/>
              </a:spcBef>
              <a:spcAft>
                <a:spcPts val="0"/>
              </a:spcAft>
              <a:buClr>
                <a:schemeClr val="lt1"/>
              </a:buClr>
              <a:buSzPts val="1800"/>
              <a:buNone/>
              <a:defRPr sz="1800" b="1">
                <a:solidFill>
                  <a:schemeClr val="lt1"/>
                </a:solidFill>
                <a:latin typeface="Play"/>
                <a:ea typeface="Play"/>
                <a:cs typeface="Play"/>
                <a:sym typeface="Play"/>
              </a:defRPr>
            </a:lvl1pPr>
            <a:lvl2pPr marL="914400" lvl="1" indent="-342900" algn="l">
              <a:lnSpc>
                <a:spcPct val="90000"/>
              </a:lnSpc>
              <a:spcBef>
                <a:spcPts val="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6" name="Google Shape;456;p48"/>
          <p:cNvSpPr txBox="1">
            <a:spLocks noGrp="1"/>
          </p:cNvSpPr>
          <p:nvPr>
            <p:ph type="body" idx="3"/>
          </p:nvPr>
        </p:nvSpPr>
        <p:spPr>
          <a:xfrm>
            <a:off x="5445125" y="1039813"/>
            <a:ext cx="3005138" cy="315912"/>
          </a:xfrm>
          <a:prstGeom prst="rect">
            <a:avLst/>
          </a:prstGeom>
          <a:noFill/>
          <a:ln>
            <a:noFill/>
          </a:ln>
        </p:spPr>
        <p:txBody>
          <a:bodyPr spcFirstLastPara="1" wrap="square" lIns="91425" tIns="45700" rIns="0" bIns="45700" anchor="t" anchorCtr="0">
            <a:noAutofit/>
          </a:bodyPr>
          <a:lstStyle>
            <a:lvl1pPr marL="457200" lvl="0" indent="-228600" algn="l">
              <a:lnSpc>
                <a:spcPct val="100000"/>
              </a:lnSpc>
              <a:spcBef>
                <a:spcPts val="0"/>
              </a:spcBef>
              <a:spcAft>
                <a:spcPts val="0"/>
              </a:spcAft>
              <a:buClr>
                <a:schemeClr val="lt1"/>
              </a:buClr>
              <a:buSzPts val="1800"/>
              <a:buNone/>
              <a:defRPr sz="1800" b="1">
                <a:solidFill>
                  <a:schemeClr val="lt1"/>
                </a:solidFill>
                <a:latin typeface="Play"/>
                <a:ea typeface="Play"/>
                <a:cs typeface="Play"/>
                <a:sym typeface="Play"/>
              </a:defRPr>
            </a:lvl1pPr>
            <a:lvl2pPr marL="914400" lvl="1" indent="-342900" algn="l">
              <a:lnSpc>
                <a:spcPct val="90000"/>
              </a:lnSpc>
              <a:spcBef>
                <a:spcPts val="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7" name="Google Shape;457;p48"/>
          <p:cNvSpPr txBox="1">
            <a:spLocks noGrp="1"/>
          </p:cNvSpPr>
          <p:nvPr>
            <p:ph type="body" idx="4"/>
          </p:nvPr>
        </p:nvSpPr>
        <p:spPr>
          <a:xfrm>
            <a:off x="4530343" y="1344168"/>
            <a:ext cx="914781" cy="804672"/>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1"/>
              </a:buClr>
              <a:buSzPts val="2000"/>
              <a:buNone/>
              <a:defRPr sz="2000" b="1">
                <a:solidFill>
                  <a:schemeClr val="lt1"/>
                </a:solidFill>
                <a:latin typeface="Play"/>
                <a:ea typeface="Play"/>
                <a:cs typeface="Play"/>
                <a:sym typeface="Play"/>
              </a:defRPr>
            </a:lvl1pPr>
            <a:lvl2pPr marL="914400" lvl="1" indent="-342900" algn="l">
              <a:lnSpc>
                <a:spcPct val="90000"/>
              </a:lnSpc>
              <a:spcBef>
                <a:spcPts val="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8" name="Google Shape;458;p48"/>
          <p:cNvSpPr txBox="1">
            <a:spLocks noGrp="1"/>
          </p:cNvSpPr>
          <p:nvPr>
            <p:ph type="body" idx="5"/>
          </p:nvPr>
        </p:nvSpPr>
        <p:spPr>
          <a:xfrm>
            <a:off x="5431536" y="1344168"/>
            <a:ext cx="6720840" cy="804672"/>
          </a:xfrm>
          <a:prstGeom prst="rect">
            <a:avLst/>
          </a:prstGeom>
          <a:noFill/>
          <a:ln>
            <a:noFill/>
          </a:ln>
        </p:spPr>
        <p:txBody>
          <a:bodyPr spcFirstLastPara="1" wrap="square" lIns="91425" tIns="0" rIns="91425" bIns="0" anchor="ctr" anchorCtr="0">
            <a:noAutofit/>
          </a:bodyPr>
          <a:lstStyle>
            <a:lvl1pPr marL="457200" lvl="0" indent="-228600" algn="l">
              <a:lnSpc>
                <a:spcPct val="90000"/>
              </a:lnSpc>
              <a:spcBef>
                <a:spcPts val="0"/>
              </a:spcBef>
              <a:spcAft>
                <a:spcPts val="0"/>
              </a:spcAft>
              <a:buClr>
                <a:srgbClr val="232F3E"/>
              </a:buClr>
              <a:buSzPts val="2000"/>
              <a:buNone/>
              <a:defRPr sz="2000">
                <a:solidFill>
                  <a:srgbClr val="232F3E"/>
                </a:solidFill>
              </a:defRPr>
            </a:lvl1pPr>
            <a:lvl2pPr marL="914400" lvl="1" indent="-228600" algn="l">
              <a:lnSpc>
                <a:spcPct val="90000"/>
              </a:lnSpc>
              <a:spcBef>
                <a:spcPts val="0"/>
              </a:spcBef>
              <a:spcAft>
                <a:spcPts val="0"/>
              </a:spcAft>
              <a:buClr>
                <a:srgbClr val="232F3E"/>
              </a:buClr>
              <a:buSzPts val="2400"/>
              <a:buNone/>
              <a:defRPr/>
            </a:lvl2pPr>
            <a:lvl3pPr marL="1371600" lvl="2" indent="-228600" algn="l">
              <a:lnSpc>
                <a:spcPct val="90000"/>
              </a:lnSpc>
              <a:spcBef>
                <a:spcPts val="1200"/>
              </a:spcBef>
              <a:spcAft>
                <a:spcPts val="0"/>
              </a:spcAft>
              <a:buClr>
                <a:srgbClr val="232F3E"/>
              </a:buClr>
              <a:buSzPts val="2000"/>
              <a:buNone/>
              <a:defRPr/>
            </a:lvl3pPr>
            <a:lvl4pPr marL="1828800" lvl="3" indent="-228600" algn="l">
              <a:lnSpc>
                <a:spcPct val="90000"/>
              </a:lnSpc>
              <a:spcBef>
                <a:spcPts val="1200"/>
              </a:spcBef>
              <a:spcAft>
                <a:spcPts val="0"/>
              </a:spcAft>
              <a:buClr>
                <a:srgbClr val="232F3E"/>
              </a:buClr>
              <a:buSzPts val="1800"/>
              <a:buNone/>
              <a:defRPr/>
            </a:lvl4pPr>
            <a:lvl5pPr marL="2286000" lvl="4" indent="-228600" algn="l">
              <a:lnSpc>
                <a:spcPct val="90000"/>
              </a:lnSpc>
              <a:spcBef>
                <a:spcPts val="1200"/>
              </a:spcBef>
              <a:spcAft>
                <a:spcPts val="0"/>
              </a:spcAft>
              <a:buClr>
                <a:srgbClr val="232F3E"/>
              </a:buClr>
              <a:buSzPts val="18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9" name="Google Shape;459;p48"/>
          <p:cNvSpPr txBox="1">
            <a:spLocks noGrp="1"/>
          </p:cNvSpPr>
          <p:nvPr>
            <p:ph type="body" idx="6"/>
          </p:nvPr>
        </p:nvSpPr>
        <p:spPr>
          <a:xfrm>
            <a:off x="4526280" y="2194560"/>
            <a:ext cx="914400" cy="804672"/>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1"/>
              </a:buClr>
              <a:buSzPts val="2000"/>
              <a:buNone/>
              <a:defRPr sz="2000" b="1">
                <a:solidFill>
                  <a:schemeClr val="lt1"/>
                </a:solidFill>
                <a:latin typeface="Play"/>
                <a:ea typeface="Play"/>
                <a:cs typeface="Play"/>
                <a:sym typeface="Play"/>
              </a:defRPr>
            </a:lvl1pPr>
            <a:lvl2pPr marL="914400" lvl="1" indent="-342900" algn="l">
              <a:lnSpc>
                <a:spcPct val="90000"/>
              </a:lnSpc>
              <a:spcBef>
                <a:spcPts val="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0" name="Google Shape;460;p48"/>
          <p:cNvSpPr txBox="1">
            <a:spLocks noGrp="1"/>
          </p:cNvSpPr>
          <p:nvPr>
            <p:ph type="body" idx="7"/>
          </p:nvPr>
        </p:nvSpPr>
        <p:spPr>
          <a:xfrm>
            <a:off x="5431536" y="2194560"/>
            <a:ext cx="6720840" cy="804672"/>
          </a:xfrm>
          <a:prstGeom prst="rect">
            <a:avLst/>
          </a:prstGeom>
          <a:noFill/>
          <a:ln>
            <a:noFill/>
          </a:ln>
        </p:spPr>
        <p:txBody>
          <a:bodyPr spcFirstLastPara="1" wrap="square" lIns="91425" tIns="0" rIns="91425" bIns="0" anchor="ctr" anchorCtr="0">
            <a:noAutofit/>
          </a:bodyPr>
          <a:lstStyle>
            <a:lvl1pPr marL="457200" lvl="0" indent="-228600" algn="l">
              <a:lnSpc>
                <a:spcPct val="90000"/>
              </a:lnSpc>
              <a:spcBef>
                <a:spcPts val="0"/>
              </a:spcBef>
              <a:spcAft>
                <a:spcPts val="0"/>
              </a:spcAft>
              <a:buClr>
                <a:srgbClr val="232F3E"/>
              </a:buClr>
              <a:buSzPts val="2000"/>
              <a:buNone/>
              <a:defRPr sz="2000">
                <a:solidFill>
                  <a:srgbClr val="232F3E"/>
                </a:solidFill>
              </a:defRPr>
            </a:lvl1pPr>
            <a:lvl2pPr marL="914400" lvl="1" indent="-228600" algn="l">
              <a:lnSpc>
                <a:spcPct val="90000"/>
              </a:lnSpc>
              <a:spcBef>
                <a:spcPts val="0"/>
              </a:spcBef>
              <a:spcAft>
                <a:spcPts val="0"/>
              </a:spcAft>
              <a:buClr>
                <a:srgbClr val="232F3E"/>
              </a:buClr>
              <a:buSzPts val="2400"/>
              <a:buNone/>
              <a:defRPr/>
            </a:lvl2pPr>
            <a:lvl3pPr marL="1371600" lvl="2" indent="-228600" algn="l">
              <a:lnSpc>
                <a:spcPct val="90000"/>
              </a:lnSpc>
              <a:spcBef>
                <a:spcPts val="1200"/>
              </a:spcBef>
              <a:spcAft>
                <a:spcPts val="0"/>
              </a:spcAft>
              <a:buClr>
                <a:srgbClr val="232F3E"/>
              </a:buClr>
              <a:buSzPts val="2000"/>
              <a:buNone/>
              <a:defRPr/>
            </a:lvl3pPr>
            <a:lvl4pPr marL="1828800" lvl="3" indent="-228600" algn="l">
              <a:lnSpc>
                <a:spcPct val="90000"/>
              </a:lnSpc>
              <a:spcBef>
                <a:spcPts val="1200"/>
              </a:spcBef>
              <a:spcAft>
                <a:spcPts val="0"/>
              </a:spcAft>
              <a:buClr>
                <a:srgbClr val="232F3E"/>
              </a:buClr>
              <a:buSzPts val="1800"/>
              <a:buNone/>
              <a:defRPr/>
            </a:lvl4pPr>
            <a:lvl5pPr marL="2286000" lvl="4" indent="-228600" algn="l">
              <a:lnSpc>
                <a:spcPct val="90000"/>
              </a:lnSpc>
              <a:spcBef>
                <a:spcPts val="1200"/>
              </a:spcBef>
              <a:spcAft>
                <a:spcPts val="0"/>
              </a:spcAft>
              <a:buClr>
                <a:srgbClr val="232F3E"/>
              </a:buClr>
              <a:buSzPts val="18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1" name="Google Shape;461;p48"/>
          <p:cNvSpPr txBox="1">
            <a:spLocks noGrp="1"/>
          </p:cNvSpPr>
          <p:nvPr>
            <p:ph type="body" idx="8"/>
          </p:nvPr>
        </p:nvSpPr>
        <p:spPr>
          <a:xfrm>
            <a:off x="4526280" y="3035808"/>
            <a:ext cx="914400" cy="804672"/>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1"/>
              </a:buClr>
              <a:buSzPts val="2000"/>
              <a:buNone/>
              <a:defRPr sz="2000" b="1">
                <a:solidFill>
                  <a:schemeClr val="lt1"/>
                </a:solidFill>
                <a:latin typeface="Play"/>
                <a:ea typeface="Play"/>
                <a:cs typeface="Play"/>
                <a:sym typeface="Play"/>
              </a:defRPr>
            </a:lvl1pPr>
            <a:lvl2pPr marL="914400" lvl="1" indent="-342900" algn="l">
              <a:lnSpc>
                <a:spcPct val="90000"/>
              </a:lnSpc>
              <a:spcBef>
                <a:spcPts val="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2" name="Google Shape;462;p48"/>
          <p:cNvSpPr txBox="1">
            <a:spLocks noGrp="1"/>
          </p:cNvSpPr>
          <p:nvPr>
            <p:ph type="body" idx="9"/>
          </p:nvPr>
        </p:nvSpPr>
        <p:spPr>
          <a:xfrm>
            <a:off x="5431536" y="3035808"/>
            <a:ext cx="6720840" cy="804672"/>
          </a:xfrm>
          <a:prstGeom prst="rect">
            <a:avLst/>
          </a:prstGeom>
          <a:noFill/>
          <a:ln>
            <a:noFill/>
          </a:ln>
        </p:spPr>
        <p:txBody>
          <a:bodyPr spcFirstLastPara="1" wrap="square" lIns="91425" tIns="0" rIns="91425" bIns="0" anchor="ctr" anchorCtr="0">
            <a:noAutofit/>
          </a:bodyPr>
          <a:lstStyle>
            <a:lvl1pPr marL="457200" lvl="0" indent="-228600" algn="l">
              <a:lnSpc>
                <a:spcPct val="90000"/>
              </a:lnSpc>
              <a:spcBef>
                <a:spcPts val="0"/>
              </a:spcBef>
              <a:spcAft>
                <a:spcPts val="0"/>
              </a:spcAft>
              <a:buClr>
                <a:srgbClr val="232F3E"/>
              </a:buClr>
              <a:buSzPts val="2000"/>
              <a:buNone/>
              <a:defRPr sz="2000">
                <a:solidFill>
                  <a:srgbClr val="232F3E"/>
                </a:solidFill>
              </a:defRPr>
            </a:lvl1pPr>
            <a:lvl2pPr marL="914400" lvl="1" indent="-228600" algn="l">
              <a:lnSpc>
                <a:spcPct val="90000"/>
              </a:lnSpc>
              <a:spcBef>
                <a:spcPts val="0"/>
              </a:spcBef>
              <a:spcAft>
                <a:spcPts val="0"/>
              </a:spcAft>
              <a:buClr>
                <a:srgbClr val="232F3E"/>
              </a:buClr>
              <a:buSzPts val="2400"/>
              <a:buNone/>
              <a:defRPr/>
            </a:lvl2pPr>
            <a:lvl3pPr marL="1371600" lvl="2" indent="-228600" algn="l">
              <a:lnSpc>
                <a:spcPct val="90000"/>
              </a:lnSpc>
              <a:spcBef>
                <a:spcPts val="1200"/>
              </a:spcBef>
              <a:spcAft>
                <a:spcPts val="0"/>
              </a:spcAft>
              <a:buClr>
                <a:srgbClr val="232F3E"/>
              </a:buClr>
              <a:buSzPts val="2000"/>
              <a:buNone/>
              <a:defRPr/>
            </a:lvl3pPr>
            <a:lvl4pPr marL="1828800" lvl="3" indent="-228600" algn="l">
              <a:lnSpc>
                <a:spcPct val="90000"/>
              </a:lnSpc>
              <a:spcBef>
                <a:spcPts val="1200"/>
              </a:spcBef>
              <a:spcAft>
                <a:spcPts val="0"/>
              </a:spcAft>
              <a:buClr>
                <a:srgbClr val="232F3E"/>
              </a:buClr>
              <a:buSzPts val="1800"/>
              <a:buNone/>
              <a:defRPr/>
            </a:lvl4pPr>
            <a:lvl5pPr marL="2286000" lvl="4" indent="-228600" algn="l">
              <a:lnSpc>
                <a:spcPct val="90000"/>
              </a:lnSpc>
              <a:spcBef>
                <a:spcPts val="1200"/>
              </a:spcBef>
              <a:spcAft>
                <a:spcPts val="0"/>
              </a:spcAft>
              <a:buClr>
                <a:srgbClr val="232F3E"/>
              </a:buClr>
              <a:buSzPts val="18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3" name="Google Shape;463;p48"/>
          <p:cNvSpPr txBox="1">
            <a:spLocks noGrp="1"/>
          </p:cNvSpPr>
          <p:nvPr>
            <p:ph type="body" idx="13"/>
          </p:nvPr>
        </p:nvSpPr>
        <p:spPr>
          <a:xfrm>
            <a:off x="4526280" y="3877056"/>
            <a:ext cx="914400" cy="804672"/>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1"/>
              </a:buClr>
              <a:buSzPts val="2000"/>
              <a:buNone/>
              <a:defRPr sz="2000" b="1">
                <a:solidFill>
                  <a:schemeClr val="lt1"/>
                </a:solidFill>
                <a:latin typeface="Play"/>
                <a:ea typeface="Play"/>
                <a:cs typeface="Play"/>
                <a:sym typeface="Play"/>
              </a:defRPr>
            </a:lvl1pPr>
            <a:lvl2pPr marL="914400" lvl="1" indent="-342900" algn="l">
              <a:lnSpc>
                <a:spcPct val="90000"/>
              </a:lnSpc>
              <a:spcBef>
                <a:spcPts val="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4" name="Google Shape;464;p48"/>
          <p:cNvSpPr txBox="1">
            <a:spLocks noGrp="1"/>
          </p:cNvSpPr>
          <p:nvPr>
            <p:ph type="body" idx="14"/>
          </p:nvPr>
        </p:nvSpPr>
        <p:spPr>
          <a:xfrm>
            <a:off x="5431536" y="3877056"/>
            <a:ext cx="6720840" cy="804672"/>
          </a:xfrm>
          <a:prstGeom prst="rect">
            <a:avLst/>
          </a:prstGeom>
          <a:noFill/>
          <a:ln>
            <a:noFill/>
          </a:ln>
        </p:spPr>
        <p:txBody>
          <a:bodyPr spcFirstLastPara="1" wrap="square" lIns="91425" tIns="0" rIns="91425" bIns="0" anchor="ctr" anchorCtr="0">
            <a:noAutofit/>
          </a:bodyPr>
          <a:lstStyle>
            <a:lvl1pPr marL="457200" lvl="0" indent="-228600" algn="l">
              <a:lnSpc>
                <a:spcPct val="90000"/>
              </a:lnSpc>
              <a:spcBef>
                <a:spcPts val="0"/>
              </a:spcBef>
              <a:spcAft>
                <a:spcPts val="0"/>
              </a:spcAft>
              <a:buClr>
                <a:srgbClr val="232F3E"/>
              </a:buClr>
              <a:buSzPts val="2000"/>
              <a:buNone/>
              <a:defRPr sz="2000">
                <a:solidFill>
                  <a:srgbClr val="232F3E"/>
                </a:solidFill>
              </a:defRPr>
            </a:lvl1pPr>
            <a:lvl2pPr marL="914400" lvl="1" indent="-228600" algn="l">
              <a:lnSpc>
                <a:spcPct val="90000"/>
              </a:lnSpc>
              <a:spcBef>
                <a:spcPts val="0"/>
              </a:spcBef>
              <a:spcAft>
                <a:spcPts val="0"/>
              </a:spcAft>
              <a:buClr>
                <a:srgbClr val="232F3E"/>
              </a:buClr>
              <a:buSzPts val="2400"/>
              <a:buNone/>
              <a:defRPr/>
            </a:lvl2pPr>
            <a:lvl3pPr marL="1371600" lvl="2" indent="-228600" algn="l">
              <a:lnSpc>
                <a:spcPct val="90000"/>
              </a:lnSpc>
              <a:spcBef>
                <a:spcPts val="1200"/>
              </a:spcBef>
              <a:spcAft>
                <a:spcPts val="0"/>
              </a:spcAft>
              <a:buClr>
                <a:srgbClr val="232F3E"/>
              </a:buClr>
              <a:buSzPts val="2000"/>
              <a:buNone/>
              <a:defRPr/>
            </a:lvl3pPr>
            <a:lvl4pPr marL="1828800" lvl="3" indent="-228600" algn="l">
              <a:lnSpc>
                <a:spcPct val="90000"/>
              </a:lnSpc>
              <a:spcBef>
                <a:spcPts val="1200"/>
              </a:spcBef>
              <a:spcAft>
                <a:spcPts val="0"/>
              </a:spcAft>
              <a:buClr>
                <a:srgbClr val="232F3E"/>
              </a:buClr>
              <a:buSzPts val="1800"/>
              <a:buNone/>
              <a:defRPr/>
            </a:lvl4pPr>
            <a:lvl5pPr marL="2286000" lvl="4" indent="-228600" algn="l">
              <a:lnSpc>
                <a:spcPct val="90000"/>
              </a:lnSpc>
              <a:spcBef>
                <a:spcPts val="1200"/>
              </a:spcBef>
              <a:spcAft>
                <a:spcPts val="0"/>
              </a:spcAft>
              <a:buClr>
                <a:srgbClr val="232F3E"/>
              </a:buClr>
              <a:buSzPts val="18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5" name="Google Shape;465;p48"/>
          <p:cNvSpPr txBox="1">
            <a:spLocks noGrp="1"/>
          </p:cNvSpPr>
          <p:nvPr>
            <p:ph type="body" idx="15"/>
          </p:nvPr>
        </p:nvSpPr>
        <p:spPr>
          <a:xfrm>
            <a:off x="4526280" y="4727448"/>
            <a:ext cx="914400" cy="804672"/>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1"/>
              </a:buClr>
              <a:buSzPts val="2000"/>
              <a:buNone/>
              <a:defRPr sz="2000" b="1">
                <a:solidFill>
                  <a:schemeClr val="lt1"/>
                </a:solidFill>
                <a:latin typeface="Play"/>
                <a:ea typeface="Play"/>
                <a:cs typeface="Play"/>
                <a:sym typeface="Play"/>
              </a:defRPr>
            </a:lvl1pPr>
            <a:lvl2pPr marL="914400" lvl="1" indent="-342900" algn="l">
              <a:lnSpc>
                <a:spcPct val="90000"/>
              </a:lnSpc>
              <a:spcBef>
                <a:spcPts val="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6" name="Google Shape;466;p48"/>
          <p:cNvSpPr txBox="1">
            <a:spLocks noGrp="1"/>
          </p:cNvSpPr>
          <p:nvPr>
            <p:ph type="body" idx="16"/>
          </p:nvPr>
        </p:nvSpPr>
        <p:spPr>
          <a:xfrm>
            <a:off x="5431536" y="4727448"/>
            <a:ext cx="6720840" cy="804672"/>
          </a:xfrm>
          <a:prstGeom prst="rect">
            <a:avLst/>
          </a:prstGeom>
          <a:noFill/>
          <a:ln>
            <a:noFill/>
          </a:ln>
        </p:spPr>
        <p:txBody>
          <a:bodyPr spcFirstLastPara="1" wrap="square" lIns="91425" tIns="0" rIns="91425" bIns="0" anchor="ctr" anchorCtr="0">
            <a:noAutofit/>
          </a:bodyPr>
          <a:lstStyle>
            <a:lvl1pPr marL="457200" lvl="0" indent="-228600" algn="l">
              <a:lnSpc>
                <a:spcPct val="90000"/>
              </a:lnSpc>
              <a:spcBef>
                <a:spcPts val="0"/>
              </a:spcBef>
              <a:spcAft>
                <a:spcPts val="0"/>
              </a:spcAft>
              <a:buClr>
                <a:srgbClr val="232F3E"/>
              </a:buClr>
              <a:buSzPts val="2000"/>
              <a:buNone/>
              <a:defRPr sz="2000">
                <a:solidFill>
                  <a:srgbClr val="232F3E"/>
                </a:solidFill>
              </a:defRPr>
            </a:lvl1pPr>
            <a:lvl2pPr marL="914400" lvl="1" indent="-228600" algn="l">
              <a:lnSpc>
                <a:spcPct val="90000"/>
              </a:lnSpc>
              <a:spcBef>
                <a:spcPts val="0"/>
              </a:spcBef>
              <a:spcAft>
                <a:spcPts val="0"/>
              </a:spcAft>
              <a:buClr>
                <a:srgbClr val="232F3E"/>
              </a:buClr>
              <a:buSzPts val="2400"/>
              <a:buNone/>
              <a:defRPr/>
            </a:lvl2pPr>
            <a:lvl3pPr marL="1371600" lvl="2" indent="-228600" algn="l">
              <a:lnSpc>
                <a:spcPct val="90000"/>
              </a:lnSpc>
              <a:spcBef>
                <a:spcPts val="1200"/>
              </a:spcBef>
              <a:spcAft>
                <a:spcPts val="0"/>
              </a:spcAft>
              <a:buClr>
                <a:srgbClr val="232F3E"/>
              </a:buClr>
              <a:buSzPts val="2000"/>
              <a:buNone/>
              <a:defRPr/>
            </a:lvl3pPr>
            <a:lvl4pPr marL="1828800" lvl="3" indent="-228600" algn="l">
              <a:lnSpc>
                <a:spcPct val="90000"/>
              </a:lnSpc>
              <a:spcBef>
                <a:spcPts val="1200"/>
              </a:spcBef>
              <a:spcAft>
                <a:spcPts val="0"/>
              </a:spcAft>
              <a:buClr>
                <a:srgbClr val="232F3E"/>
              </a:buClr>
              <a:buSzPts val="1800"/>
              <a:buNone/>
              <a:defRPr/>
            </a:lvl4pPr>
            <a:lvl5pPr marL="2286000" lvl="4" indent="-228600" algn="l">
              <a:lnSpc>
                <a:spcPct val="90000"/>
              </a:lnSpc>
              <a:spcBef>
                <a:spcPts val="1200"/>
              </a:spcBef>
              <a:spcAft>
                <a:spcPts val="0"/>
              </a:spcAft>
              <a:buClr>
                <a:srgbClr val="232F3E"/>
              </a:buClr>
              <a:buSzPts val="18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7" name="Google Shape;467;p48"/>
          <p:cNvSpPr txBox="1">
            <a:spLocks noGrp="1"/>
          </p:cNvSpPr>
          <p:nvPr>
            <p:ph type="body" idx="17"/>
          </p:nvPr>
        </p:nvSpPr>
        <p:spPr>
          <a:xfrm>
            <a:off x="4526280" y="5568696"/>
            <a:ext cx="914400" cy="804672"/>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1"/>
              </a:buClr>
              <a:buSzPts val="2000"/>
              <a:buNone/>
              <a:defRPr sz="2000" b="1">
                <a:solidFill>
                  <a:schemeClr val="lt1"/>
                </a:solidFill>
                <a:latin typeface="Play"/>
                <a:ea typeface="Play"/>
                <a:cs typeface="Play"/>
                <a:sym typeface="Play"/>
              </a:defRPr>
            </a:lvl1pPr>
            <a:lvl2pPr marL="914400" lvl="1" indent="-342900" algn="l">
              <a:lnSpc>
                <a:spcPct val="90000"/>
              </a:lnSpc>
              <a:spcBef>
                <a:spcPts val="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8" name="Google Shape;468;p48"/>
          <p:cNvSpPr txBox="1">
            <a:spLocks noGrp="1"/>
          </p:cNvSpPr>
          <p:nvPr>
            <p:ph type="body" idx="18"/>
          </p:nvPr>
        </p:nvSpPr>
        <p:spPr>
          <a:xfrm>
            <a:off x="5431536" y="5568696"/>
            <a:ext cx="6720840" cy="804672"/>
          </a:xfrm>
          <a:prstGeom prst="rect">
            <a:avLst/>
          </a:prstGeom>
          <a:noFill/>
          <a:ln>
            <a:noFill/>
          </a:ln>
        </p:spPr>
        <p:txBody>
          <a:bodyPr spcFirstLastPara="1" wrap="square" lIns="91425" tIns="0" rIns="91425" bIns="0" anchor="ctr" anchorCtr="0">
            <a:noAutofit/>
          </a:bodyPr>
          <a:lstStyle>
            <a:lvl1pPr marL="457200" lvl="0" indent="-228600" algn="l">
              <a:lnSpc>
                <a:spcPct val="90000"/>
              </a:lnSpc>
              <a:spcBef>
                <a:spcPts val="0"/>
              </a:spcBef>
              <a:spcAft>
                <a:spcPts val="0"/>
              </a:spcAft>
              <a:buClr>
                <a:srgbClr val="232F3E"/>
              </a:buClr>
              <a:buSzPts val="2000"/>
              <a:buNone/>
              <a:defRPr sz="2000">
                <a:solidFill>
                  <a:srgbClr val="232F3E"/>
                </a:solidFill>
              </a:defRPr>
            </a:lvl1pPr>
            <a:lvl2pPr marL="914400" lvl="1" indent="-228600" algn="l">
              <a:lnSpc>
                <a:spcPct val="90000"/>
              </a:lnSpc>
              <a:spcBef>
                <a:spcPts val="0"/>
              </a:spcBef>
              <a:spcAft>
                <a:spcPts val="0"/>
              </a:spcAft>
              <a:buClr>
                <a:srgbClr val="232F3E"/>
              </a:buClr>
              <a:buSzPts val="2400"/>
              <a:buNone/>
              <a:defRPr/>
            </a:lvl2pPr>
            <a:lvl3pPr marL="1371600" lvl="2" indent="-228600" algn="l">
              <a:lnSpc>
                <a:spcPct val="90000"/>
              </a:lnSpc>
              <a:spcBef>
                <a:spcPts val="1200"/>
              </a:spcBef>
              <a:spcAft>
                <a:spcPts val="0"/>
              </a:spcAft>
              <a:buClr>
                <a:srgbClr val="232F3E"/>
              </a:buClr>
              <a:buSzPts val="2000"/>
              <a:buNone/>
              <a:defRPr/>
            </a:lvl3pPr>
            <a:lvl4pPr marL="1828800" lvl="3" indent="-228600" algn="l">
              <a:lnSpc>
                <a:spcPct val="90000"/>
              </a:lnSpc>
              <a:spcBef>
                <a:spcPts val="1200"/>
              </a:spcBef>
              <a:spcAft>
                <a:spcPts val="0"/>
              </a:spcAft>
              <a:buClr>
                <a:srgbClr val="232F3E"/>
              </a:buClr>
              <a:buSzPts val="1800"/>
              <a:buNone/>
              <a:defRPr/>
            </a:lvl4pPr>
            <a:lvl5pPr marL="2286000" lvl="4" indent="-228600" algn="l">
              <a:lnSpc>
                <a:spcPct val="90000"/>
              </a:lnSpc>
              <a:spcBef>
                <a:spcPts val="1200"/>
              </a:spcBef>
              <a:spcAft>
                <a:spcPts val="0"/>
              </a:spcAft>
              <a:buClr>
                <a:srgbClr val="232F3E"/>
              </a:buClr>
              <a:buSzPts val="18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69" name="Google Shape;469;p48"/>
          <p:cNvPicPr preferRelativeResize="0"/>
          <p:nvPr/>
        </p:nvPicPr>
        <p:blipFill rotWithShape="1">
          <a:blip r:embed="rId3">
            <a:alphaModFix/>
          </a:blip>
          <a:srcRect/>
          <a:stretch/>
        </p:blipFill>
        <p:spPr>
          <a:xfrm>
            <a:off x="3799983" y="6446520"/>
            <a:ext cx="4610100" cy="31115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KC-Vert-Option2">
  <p:cSld name="KC-Vert-Option2">
    <p:bg>
      <p:bgPr>
        <a:blipFill>
          <a:blip r:embed="rId2">
            <a:alphaModFix/>
          </a:blip>
          <a:stretch>
            <a:fillRect/>
          </a:stretch>
        </a:blipFill>
        <a:effectLst/>
      </p:bgPr>
    </p:bg>
    <p:spTree>
      <p:nvGrpSpPr>
        <p:cNvPr id="1" name="Shape 470"/>
        <p:cNvGrpSpPr/>
        <p:nvPr/>
      </p:nvGrpSpPr>
      <p:grpSpPr>
        <a:xfrm>
          <a:off x="0" y="0"/>
          <a:ext cx="0" cy="0"/>
          <a:chOff x="0" y="0"/>
          <a:chExt cx="0" cy="0"/>
        </a:xfrm>
      </p:grpSpPr>
      <p:sp>
        <p:nvSpPr>
          <p:cNvPr id="471" name="Google Shape;471;p49"/>
          <p:cNvSpPr txBox="1">
            <a:spLocks noGrp="1"/>
          </p:cNvSpPr>
          <p:nvPr>
            <p:ph type="sldNum" idx="12"/>
          </p:nvPr>
        </p:nvSpPr>
        <p:spPr>
          <a:xfrm>
            <a:off x="11347704" y="6446520"/>
            <a:ext cx="484632" cy="228600"/>
          </a:xfrm>
          <a:prstGeom prst="rect">
            <a:avLst/>
          </a:prstGeom>
          <a:noFill/>
          <a:ln>
            <a:noFill/>
          </a:ln>
        </p:spPr>
        <p:txBody>
          <a:bodyPr spcFirstLastPara="1" wrap="square" lIns="0" tIns="0" rIns="0" bIns="0" anchor="ctr" anchorCtr="0">
            <a:noAutofit/>
          </a:bodyPr>
          <a:lstStyle>
            <a:lvl1pPr marL="0" lvl="0" indent="0" algn="r">
              <a:spcBef>
                <a:spcPts val="0"/>
              </a:spcBef>
              <a:buNone/>
              <a:defRPr sz="1200" b="0" i="0" u="none" strike="noStrike" cap="none">
                <a:solidFill>
                  <a:srgbClr val="232F3E"/>
                </a:solidFill>
                <a:latin typeface="Play"/>
                <a:ea typeface="Play"/>
                <a:cs typeface="Play"/>
                <a:sym typeface="Play"/>
              </a:defRPr>
            </a:lvl1pPr>
            <a:lvl2pPr marL="0" lvl="1" indent="0" algn="r">
              <a:spcBef>
                <a:spcPts val="0"/>
              </a:spcBef>
              <a:buNone/>
              <a:defRPr sz="1200" b="0" i="0" u="none" strike="noStrike" cap="none">
                <a:solidFill>
                  <a:srgbClr val="232F3E"/>
                </a:solidFill>
                <a:latin typeface="Play"/>
                <a:ea typeface="Play"/>
                <a:cs typeface="Play"/>
                <a:sym typeface="Play"/>
              </a:defRPr>
            </a:lvl2pPr>
            <a:lvl3pPr marL="0" lvl="2" indent="0" algn="r">
              <a:spcBef>
                <a:spcPts val="0"/>
              </a:spcBef>
              <a:buNone/>
              <a:defRPr sz="1200" b="0" i="0" u="none" strike="noStrike" cap="none">
                <a:solidFill>
                  <a:srgbClr val="232F3E"/>
                </a:solidFill>
                <a:latin typeface="Play"/>
                <a:ea typeface="Play"/>
                <a:cs typeface="Play"/>
                <a:sym typeface="Play"/>
              </a:defRPr>
            </a:lvl3pPr>
            <a:lvl4pPr marL="0" lvl="3" indent="0" algn="r">
              <a:spcBef>
                <a:spcPts val="0"/>
              </a:spcBef>
              <a:buNone/>
              <a:defRPr sz="1200" b="0" i="0" u="none" strike="noStrike" cap="none">
                <a:solidFill>
                  <a:srgbClr val="232F3E"/>
                </a:solidFill>
                <a:latin typeface="Play"/>
                <a:ea typeface="Play"/>
                <a:cs typeface="Play"/>
                <a:sym typeface="Play"/>
              </a:defRPr>
            </a:lvl4pPr>
            <a:lvl5pPr marL="0" lvl="4" indent="0" algn="r">
              <a:spcBef>
                <a:spcPts val="0"/>
              </a:spcBef>
              <a:buNone/>
              <a:defRPr sz="1200" b="0" i="0" u="none" strike="noStrike" cap="none">
                <a:solidFill>
                  <a:srgbClr val="232F3E"/>
                </a:solidFill>
                <a:latin typeface="Play"/>
                <a:ea typeface="Play"/>
                <a:cs typeface="Play"/>
                <a:sym typeface="Play"/>
              </a:defRPr>
            </a:lvl5pPr>
            <a:lvl6pPr marL="0" lvl="5" indent="0" algn="r">
              <a:spcBef>
                <a:spcPts val="0"/>
              </a:spcBef>
              <a:buNone/>
              <a:defRPr sz="1200" b="0" i="0" u="none" strike="noStrike" cap="none">
                <a:solidFill>
                  <a:srgbClr val="232F3E"/>
                </a:solidFill>
                <a:latin typeface="Play"/>
                <a:ea typeface="Play"/>
                <a:cs typeface="Play"/>
                <a:sym typeface="Play"/>
              </a:defRPr>
            </a:lvl6pPr>
            <a:lvl7pPr marL="0" lvl="6" indent="0" algn="r">
              <a:spcBef>
                <a:spcPts val="0"/>
              </a:spcBef>
              <a:buNone/>
              <a:defRPr sz="1200" b="0" i="0" u="none" strike="noStrike" cap="none">
                <a:solidFill>
                  <a:srgbClr val="232F3E"/>
                </a:solidFill>
                <a:latin typeface="Play"/>
                <a:ea typeface="Play"/>
                <a:cs typeface="Play"/>
                <a:sym typeface="Play"/>
              </a:defRPr>
            </a:lvl7pPr>
            <a:lvl8pPr marL="0" lvl="7" indent="0" algn="r">
              <a:spcBef>
                <a:spcPts val="0"/>
              </a:spcBef>
              <a:buNone/>
              <a:defRPr sz="1200" b="0" i="0" u="none" strike="noStrike" cap="none">
                <a:solidFill>
                  <a:srgbClr val="232F3E"/>
                </a:solidFill>
                <a:latin typeface="Play"/>
                <a:ea typeface="Play"/>
                <a:cs typeface="Play"/>
                <a:sym typeface="Play"/>
              </a:defRPr>
            </a:lvl8pPr>
            <a:lvl9pPr marL="0" lvl="8" indent="0" algn="r">
              <a:spcBef>
                <a:spcPts val="0"/>
              </a:spcBef>
              <a:buNone/>
              <a:defRPr sz="1200" b="0" i="0" u="none" strike="noStrike" cap="none">
                <a:solidFill>
                  <a:srgbClr val="232F3E"/>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
        <p:nvSpPr>
          <p:cNvPr id="472" name="Google Shape;472;p49"/>
          <p:cNvSpPr txBox="1">
            <a:spLocks noGrp="1"/>
          </p:cNvSpPr>
          <p:nvPr>
            <p:ph type="title"/>
          </p:nvPr>
        </p:nvSpPr>
        <p:spPr>
          <a:xfrm>
            <a:off x="365760" y="299526"/>
            <a:ext cx="11466576" cy="73131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3" name="Google Shape;473;p49"/>
          <p:cNvSpPr txBox="1">
            <a:spLocks noGrp="1"/>
          </p:cNvSpPr>
          <p:nvPr>
            <p:ph type="body" idx="1"/>
          </p:nvPr>
        </p:nvSpPr>
        <p:spPr>
          <a:xfrm>
            <a:off x="365760" y="1039813"/>
            <a:ext cx="4162425" cy="540702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Clr>
                <a:srgbClr val="232F3E"/>
              </a:buClr>
              <a:buSzPts val="2400"/>
              <a:buNone/>
              <a:defRPr sz="2400">
                <a:solidFill>
                  <a:srgbClr val="232F3E"/>
                </a:solidFill>
              </a:defRPr>
            </a:lvl1pPr>
            <a:lvl2pPr marL="914400" lvl="1" indent="-355600" algn="l">
              <a:lnSpc>
                <a:spcPct val="90000"/>
              </a:lnSpc>
              <a:spcBef>
                <a:spcPts val="1200"/>
              </a:spcBef>
              <a:spcAft>
                <a:spcPts val="0"/>
              </a:spcAft>
              <a:buClr>
                <a:srgbClr val="232F3E"/>
              </a:buClr>
              <a:buSzPts val="2000"/>
              <a:buChar char="•"/>
              <a:defRPr sz="2000"/>
            </a:lvl2pPr>
            <a:lvl3pPr marL="1371600" lvl="2" indent="-342900" algn="l">
              <a:lnSpc>
                <a:spcPct val="90000"/>
              </a:lnSpc>
              <a:spcBef>
                <a:spcPts val="1200"/>
              </a:spcBef>
              <a:spcAft>
                <a:spcPts val="0"/>
              </a:spcAft>
              <a:buClr>
                <a:srgbClr val="232F3E"/>
              </a:buClr>
              <a:buSzPts val="1800"/>
              <a:buChar char="•"/>
              <a:defRPr sz="1800"/>
            </a:lvl3pPr>
            <a:lvl4pPr marL="1828800" lvl="3" indent="-330200" algn="l">
              <a:lnSpc>
                <a:spcPct val="90000"/>
              </a:lnSpc>
              <a:spcBef>
                <a:spcPts val="1200"/>
              </a:spcBef>
              <a:spcAft>
                <a:spcPts val="0"/>
              </a:spcAft>
              <a:buClr>
                <a:srgbClr val="232F3E"/>
              </a:buClr>
              <a:buSzPts val="1600"/>
              <a:buChar char="•"/>
              <a:defRPr sz="1600"/>
            </a:lvl4pPr>
            <a:lvl5pPr marL="2286000" lvl="4" indent="-330200" algn="l">
              <a:lnSpc>
                <a:spcPct val="90000"/>
              </a:lnSpc>
              <a:spcBef>
                <a:spcPts val="1200"/>
              </a:spcBef>
              <a:spcAft>
                <a:spcPts val="0"/>
              </a:spcAft>
              <a:buClr>
                <a:srgbClr val="232F3E"/>
              </a:buClr>
              <a:buSzPts val="1600"/>
              <a:buChar char="•"/>
              <a:defRPr sz="16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4" name="Google Shape;474;p49"/>
          <p:cNvSpPr txBox="1">
            <a:spLocks noGrp="1"/>
          </p:cNvSpPr>
          <p:nvPr>
            <p:ph type="body" idx="2"/>
          </p:nvPr>
        </p:nvSpPr>
        <p:spPr>
          <a:xfrm>
            <a:off x="4519613" y="1033463"/>
            <a:ext cx="925512" cy="322262"/>
          </a:xfrm>
          <a:prstGeom prst="rect">
            <a:avLst/>
          </a:prstGeom>
          <a:noFill/>
          <a:ln>
            <a:noFill/>
          </a:ln>
        </p:spPr>
        <p:txBody>
          <a:bodyPr spcFirstLastPara="1" wrap="square" lIns="0" tIns="45700" rIns="0" bIns="45700" anchor="t" anchorCtr="0">
            <a:noAutofit/>
          </a:bodyPr>
          <a:lstStyle>
            <a:lvl1pPr marL="457200" lvl="0" indent="-228600" algn="ctr">
              <a:lnSpc>
                <a:spcPct val="100000"/>
              </a:lnSpc>
              <a:spcBef>
                <a:spcPts val="0"/>
              </a:spcBef>
              <a:spcAft>
                <a:spcPts val="0"/>
              </a:spcAft>
              <a:buClr>
                <a:schemeClr val="lt1"/>
              </a:buClr>
              <a:buSzPts val="1800"/>
              <a:buNone/>
              <a:defRPr sz="1800" b="1">
                <a:solidFill>
                  <a:schemeClr val="lt1"/>
                </a:solidFill>
                <a:latin typeface="Play"/>
                <a:ea typeface="Play"/>
                <a:cs typeface="Play"/>
                <a:sym typeface="Play"/>
              </a:defRPr>
            </a:lvl1pPr>
            <a:lvl2pPr marL="914400" lvl="1" indent="-342900" algn="l">
              <a:lnSpc>
                <a:spcPct val="90000"/>
              </a:lnSpc>
              <a:spcBef>
                <a:spcPts val="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5" name="Google Shape;475;p49"/>
          <p:cNvSpPr txBox="1">
            <a:spLocks noGrp="1"/>
          </p:cNvSpPr>
          <p:nvPr>
            <p:ph type="body" idx="3"/>
          </p:nvPr>
        </p:nvSpPr>
        <p:spPr>
          <a:xfrm>
            <a:off x="5445125" y="1039813"/>
            <a:ext cx="3005138" cy="315912"/>
          </a:xfrm>
          <a:prstGeom prst="rect">
            <a:avLst/>
          </a:prstGeom>
          <a:noFill/>
          <a:ln>
            <a:noFill/>
          </a:ln>
        </p:spPr>
        <p:txBody>
          <a:bodyPr spcFirstLastPara="1" wrap="square" lIns="91425" tIns="45700" rIns="0" bIns="45700" anchor="t" anchorCtr="0">
            <a:noAutofit/>
          </a:bodyPr>
          <a:lstStyle>
            <a:lvl1pPr marL="457200" lvl="0" indent="-228600" algn="l">
              <a:lnSpc>
                <a:spcPct val="100000"/>
              </a:lnSpc>
              <a:spcBef>
                <a:spcPts val="0"/>
              </a:spcBef>
              <a:spcAft>
                <a:spcPts val="0"/>
              </a:spcAft>
              <a:buClr>
                <a:schemeClr val="lt1"/>
              </a:buClr>
              <a:buSzPts val="1800"/>
              <a:buNone/>
              <a:defRPr sz="1800" b="1">
                <a:solidFill>
                  <a:schemeClr val="lt1"/>
                </a:solidFill>
                <a:latin typeface="Play"/>
                <a:ea typeface="Play"/>
                <a:cs typeface="Play"/>
                <a:sym typeface="Play"/>
              </a:defRPr>
            </a:lvl1pPr>
            <a:lvl2pPr marL="914400" lvl="1" indent="-342900" algn="l">
              <a:lnSpc>
                <a:spcPct val="90000"/>
              </a:lnSpc>
              <a:spcBef>
                <a:spcPts val="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6" name="Google Shape;476;p49"/>
          <p:cNvSpPr txBox="1">
            <a:spLocks noGrp="1"/>
          </p:cNvSpPr>
          <p:nvPr>
            <p:ph type="body" idx="4"/>
          </p:nvPr>
        </p:nvSpPr>
        <p:spPr>
          <a:xfrm>
            <a:off x="4530343" y="1344168"/>
            <a:ext cx="914781" cy="80467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marL="914400" lvl="1" indent="-228600" algn="l">
              <a:lnSpc>
                <a:spcPct val="90000"/>
              </a:lnSpc>
              <a:spcBef>
                <a:spcPts val="0"/>
              </a:spcBef>
              <a:spcAft>
                <a:spcPts val="0"/>
              </a:spcAft>
              <a:buClr>
                <a:srgbClr val="232F3E"/>
              </a:buClr>
              <a:buSzPts val="2400"/>
              <a:buNone/>
              <a:defRPr/>
            </a:lvl2pPr>
            <a:lvl3pPr marL="1371600" lvl="2" indent="-228600" algn="l">
              <a:lnSpc>
                <a:spcPct val="90000"/>
              </a:lnSpc>
              <a:spcBef>
                <a:spcPts val="1200"/>
              </a:spcBef>
              <a:spcAft>
                <a:spcPts val="0"/>
              </a:spcAft>
              <a:buClr>
                <a:srgbClr val="232F3E"/>
              </a:buClr>
              <a:buSzPts val="2000"/>
              <a:buNone/>
              <a:defRPr/>
            </a:lvl3pPr>
            <a:lvl4pPr marL="1828800" lvl="3" indent="-228600" algn="l">
              <a:lnSpc>
                <a:spcPct val="90000"/>
              </a:lnSpc>
              <a:spcBef>
                <a:spcPts val="1200"/>
              </a:spcBef>
              <a:spcAft>
                <a:spcPts val="0"/>
              </a:spcAft>
              <a:buClr>
                <a:srgbClr val="232F3E"/>
              </a:buClr>
              <a:buSzPts val="1800"/>
              <a:buNone/>
              <a:defRPr/>
            </a:lvl4pPr>
            <a:lvl5pPr marL="2286000" lvl="4" indent="-228600" algn="l">
              <a:lnSpc>
                <a:spcPct val="90000"/>
              </a:lnSpc>
              <a:spcBef>
                <a:spcPts val="1200"/>
              </a:spcBef>
              <a:spcAft>
                <a:spcPts val="0"/>
              </a:spcAft>
              <a:buClr>
                <a:srgbClr val="232F3E"/>
              </a:buClr>
              <a:buSzPts val="18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7" name="Google Shape;477;p49"/>
          <p:cNvSpPr txBox="1">
            <a:spLocks noGrp="1"/>
          </p:cNvSpPr>
          <p:nvPr>
            <p:ph type="body" idx="5"/>
          </p:nvPr>
        </p:nvSpPr>
        <p:spPr>
          <a:xfrm>
            <a:off x="5431536" y="1344168"/>
            <a:ext cx="6720840" cy="804672"/>
          </a:xfrm>
          <a:prstGeom prst="rect">
            <a:avLst/>
          </a:prstGeom>
          <a:noFill/>
          <a:ln>
            <a:noFill/>
          </a:ln>
        </p:spPr>
        <p:txBody>
          <a:bodyPr spcFirstLastPara="1" wrap="square" lIns="91425" tIns="0" rIns="91425" bIns="0" anchor="ctr" anchorCtr="0">
            <a:noAutofit/>
          </a:bodyPr>
          <a:lstStyle>
            <a:lvl1pPr marL="457200" lvl="0" indent="-228600" algn="l">
              <a:lnSpc>
                <a:spcPct val="90000"/>
              </a:lnSpc>
              <a:spcBef>
                <a:spcPts val="0"/>
              </a:spcBef>
              <a:spcAft>
                <a:spcPts val="0"/>
              </a:spcAft>
              <a:buClr>
                <a:srgbClr val="232F3E"/>
              </a:buClr>
              <a:buSzPts val="2000"/>
              <a:buNone/>
              <a:defRPr sz="2000">
                <a:solidFill>
                  <a:srgbClr val="232F3E"/>
                </a:solidFill>
              </a:defRPr>
            </a:lvl1pPr>
            <a:lvl2pPr marL="914400" lvl="1" indent="-228600" algn="l">
              <a:lnSpc>
                <a:spcPct val="90000"/>
              </a:lnSpc>
              <a:spcBef>
                <a:spcPts val="0"/>
              </a:spcBef>
              <a:spcAft>
                <a:spcPts val="0"/>
              </a:spcAft>
              <a:buClr>
                <a:srgbClr val="232F3E"/>
              </a:buClr>
              <a:buSzPts val="2400"/>
              <a:buNone/>
              <a:defRPr/>
            </a:lvl2pPr>
            <a:lvl3pPr marL="1371600" lvl="2" indent="-228600" algn="l">
              <a:lnSpc>
                <a:spcPct val="90000"/>
              </a:lnSpc>
              <a:spcBef>
                <a:spcPts val="1200"/>
              </a:spcBef>
              <a:spcAft>
                <a:spcPts val="0"/>
              </a:spcAft>
              <a:buClr>
                <a:srgbClr val="232F3E"/>
              </a:buClr>
              <a:buSzPts val="2000"/>
              <a:buNone/>
              <a:defRPr/>
            </a:lvl3pPr>
            <a:lvl4pPr marL="1828800" lvl="3" indent="-228600" algn="l">
              <a:lnSpc>
                <a:spcPct val="90000"/>
              </a:lnSpc>
              <a:spcBef>
                <a:spcPts val="1200"/>
              </a:spcBef>
              <a:spcAft>
                <a:spcPts val="0"/>
              </a:spcAft>
              <a:buClr>
                <a:srgbClr val="232F3E"/>
              </a:buClr>
              <a:buSzPts val="1800"/>
              <a:buNone/>
              <a:defRPr/>
            </a:lvl4pPr>
            <a:lvl5pPr marL="2286000" lvl="4" indent="-228600" algn="l">
              <a:lnSpc>
                <a:spcPct val="90000"/>
              </a:lnSpc>
              <a:spcBef>
                <a:spcPts val="1200"/>
              </a:spcBef>
              <a:spcAft>
                <a:spcPts val="0"/>
              </a:spcAft>
              <a:buClr>
                <a:srgbClr val="232F3E"/>
              </a:buClr>
              <a:buSzPts val="18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8" name="Google Shape;478;p49"/>
          <p:cNvSpPr txBox="1">
            <a:spLocks noGrp="1"/>
          </p:cNvSpPr>
          <p:nvPr>
            <p:ph type="body" idx="6"/>
          </p:nvPr>
        </p:nvSpPr>
        <p:spPr>
          <a:xfrm>
            <a:off x="4526280" y="2194560"/>
            <a:ext cx="914400" cy="80467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marL="914400" lvl="1" indent="-228600" algn="l">
              <a:lnSpc>
                <a:spcPct val="90000"/>
              </a:lnSpc>
              <a:spcBef>
                <a:spcPts val="0"/>
              </a:spcBef>
              <a:spcAft>
                <a:spcPts val="0"/>
              </a:spcAft>
              <a:buClr>
                <a:srgbClr val="232F3E"/>
              </a:buClr>
              <a:buSzPts val="2400"/>
              <a:buNone/>
              <a:defRPr/>
            </a:lvl2pPr>
            <a:lvl3pPr marL="1371600" lvl="2" indent="-228600" algn="l">
              <a:lnSpc>
                <a:spcPct val="90000"/>
              </a:lnSpc>
              <a:spcBef>
                <a:spcPts val="1200"/>
              </a:spcBef>
              <a:spcAft>
                <a:spcPts val="0"/>
              </a:spcAft>
              <a:buClr>
                <a:srgbClr val="232F3E"/>
              </a:buClr>
              <a:buSzPts val="2000"/>
              <a:buNone/>
              <a:defRPr/>
            </a:lvl3pPr>
            <a:lvl4pPr marL="1828800" lvl="3" indent="-228600" algn="l">
              <a:lnSpc>
                <a:spcPct val="90000"/>
              </a:lnSpc>
              <a:spcBef>
                <a:spcPts val="1200"/>
              </a:spcBef>
              <a:spcAft>
                <a:spcPts val="0"/>
              </a:spcAft>
              <a:buClr>
                <a:srgbClr val="232F3E"/>
              </a:buClr>
              <a:buSzPts val="1800"/>
              <a:buNone/>
              <a:defRPr/>
            </a:lvl4pPr>
            <a:lvl5pPr marL="2286000" lvl="4" indent="-228600" algn="l">
              <a:lnSpc>
                <a:spcPct val="90000"/>
              </a:lnSpc>
              <a:spcBef>
                <a:spcPts val="1200"/>
              </a:spcBef>
              <a:spcAft>
                <a:spcPts val="0"/>
              </a:spcAft>
              <a:buClr>
                <a:srgbClr val="232F3E"/>
              </a:buClr>
              <a:buSzPts val="18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9" name="Google Shape;479;p49"/>
          <p:cNvSpPr txBox="1">
            <a:spLocks noGrp="1"/>
          </p:cNvSpPr>
          <p:nvPr>
            <p:ph type="body" idx="7"/>
          </p:nvPr>
        </p:nvSpPr>
        <p:spPr>
          <a:xfrm>
            <a:off x="5431536" y="2194560"/>
            <a:ext cx="6720840" cy="804672"/>
          </a:xfrm>
          <a:prstGeom prst="rect">
            <a:avLst/>
          </a:prstGeom>
          <a:noFill/>
          <a:ln>
            <a:noFill/>
          </a:ln>
        </p:spPr>
        <p:txBody>
          <a:bodyPr spcFirstLastPara="1" wrap="square" lIns="91425" tIns="0" rIns="91425" bIns="0" anchor="ctr" anchorCtr="0">
            <a:noAutofit/>
          </a:bodyPr>
          <a:lstStyle>
            <a:lvl1pPr marL="457200" lvl="0" indent="-228600" algn="l">
              <a:lnSpc>
                <a:spcPct val="90000"/>
              </a:lnSpc>
              <a:spcBef>
                <a:spcPts val="0"/>
              </a:spcBef>
              <a:spcAft>
                <a:spcPts val="0"/>
              </a:spcAft>
              <a:buClr>
                <a:srgbClr val="232F3E"/>
              </a:buClr>
              <a:buSzPts val="2000"/>
              <a:buNone/>
              <a:defRPr sz="2000">
                <a:solidFill>
                  <a:srgbClr val="232F3E"/>
                </a:solidFill>
              </a:defRPr>
            </a:lvl1pPr>
            <a:lvl2pPr marL="914400" lvl="1" indent="-228600" algn="l">
              <a:lnSpc>
                <a:spcPct val="90000"/>
              </a:lnSpc>
              <a:spcBef>
                <a:spcPts val="0"/>
              </a:spcBef>
              <a:spcAft>
                <a:spcPts val="0"/>
              </a:spcAft>
              <a:buClr>
                <a:srgbClr val="232F3E"/>
              </a:buClr>
              <a:buSzPts val="2400"/>
              <a:buNone/>
              <a:defRPr/>
            </a:lvl2pPr>
            <a:lvl3pPr marL="1371600" lvl="2" indent="-228600" algn="l">
              <a:lnSpc>
                <a:spcPct val="90000"/>
              </a:lnSpc>
              <a:spcBef>
                <a:spcPts val="1200"/>
              </a:spcBef>
              <a:spcAft>
                <a:spcPts val="0"/>
              </a:spcAft>
              <a:buClr>
                <a:srgbClr val="232F3E"/>
              </a:buClr>
              <a:buSzPts val="2000"/>
              <a:buNone/>
              <a:defRPr/>
            </a:lvl3pPr>
            <a:lvl4pPr marL="1828800" lvl="3" indent="-228600" algn="l">
              <a:lnSpc>
                <a:spcPct val="90000"/>
              </a:lnSpc>
              <a:spcBef>
                <a:spcPts val="1200"/>
              </a:spcBef>
              <a:spcAft>
                <a:spcPts val="0"/>
              </a:spcAft>
              <a:buClr>
                <a:srgbClr val="232F3E"/>
              </a:buClr>
              <a:buSzPts val="1800"/>
              <a:buNone/>
              <a:defRPr/>
            </a:lvl4pPr>
            <a:lvl5pPr marL="2286000" lvl="4" indent="-228600" algn="l">
              <a:lnSpc>
                <a:spcPct val="90000"/>
              </a:lnSpc>
              <a:spcBef>
                <a:spcPts val="1200"/>
              </a:spcBef>
              <a:spcAft>
                <a:spcPts val="0"/>
              </a:spcAft>
              <a:buClr>
                <a:srgbClr val="232F3E"/>
              </a:buClr>
              <a:buSzPts val="18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0" name="Google Shape;480;p49"/>
          <p:cNvSpPr txBox="1">
            <a:spLocks noGrp="1"/>
          </p:cNvSpPr>
          <p:nvPr>
            <p:ph type="body" idx="8"/>
          </p:nvPr>
        </p:nvSpPr>
        <p:spPr>
          <a:xfrm>
            <a:off x="4526280" y="3035808"/>
            <a:ext cx="914400" cy="80467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marL="914400" lvl="1" indent="-228600" algn="l">
              <a:lnSpc>
                <a:spcPct val="90000"/>
              </a:lnSpc>
              <a:spcBef>
                <a:spcPts val="0"/>
              </a:spcBef>
              <a:spcAft>
                <a:spcPts val="0"/>
              </a:spcAft>
              <a:buClr>
                <a:srgbClr val="232F3E"/>
              </a:buClr>
              <a:buSzPts val="2400"/>
              <a:buNone/>
              <a:defRPr/>
            </a:lvl2pPr>
            <a:lvl3pPr marL="1371600" lvl="2" indent="-228600" algn="l">
              <a:lnSpc>
                <a:spcPct val="90000"/>
              </a:lnSpc>
              <a:spcBef>
                <a:spcPts val="1200"/>
              </a:spcBef>
              <a:spcAft>
                <a:spcPts val="0"/>
              </a:spcAft>
              <a:buClr>
                <a:srgbClr val="232F3E"/>
              </a:buClr>
              <a:buSzPts val="2000"/>
              <a:buNone/>
              <a:defRPr/>
            </a:lvl3pPr>
            <a:lvl4pPr marL="1828800" lvl="3" indent="-228600" algn="l">
              <a:lnSpc>
                <a:spcPct val="90000"/>
              </a:lnSpc>
              <a:spcBef>
                <a:spcPts val="1200"/>
              </a:spcBef>
              <a:spcAft>
                <a:spcPts val="0"/>
              </a:spcAft>
              <a:buClr>
                <a:srgbClr val="232F3E"/>
              </a:buClr>
              <a:buSzPts val="1800"/>
              <a:buNone/>
              <a:defRPr/>
            </a:lvl4pPr>
            <a:lvl5pPr marL="2286000" lvl="4" indent="-228600" algn="l">
              <a:lnSpc>
                <a:spcPct val="90000"/>
              </a:lnSpc>
              <a:spcBef>
                <a:spcPts val="1200"/>
              </a:spcBef>
              <a:spcAft>
                <a:spcPts val="0"/>
              </a:spcAft>
              <a:buClr>
                <a:srgbClr val="232F3E"/>
              </a:buClr>
              <a:buSzPts val="18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1" name="Google Shape;481;p49"/>
          <p:cNvSpPr txBox="1">
            <a:spLocks noGrp="1"/>
          </p:cNvSpPr>
          <p:nvPr>
            <p:ph type="body" idx="9"/>
          </p:nvPr>
        </p:nvSpPr>
        <p:spPr>
          <a:xfrm>
            <a:off x="5431536" y="3035808"/>
            <a:ext cx="6720840" cy="804672"/>
          </a:xfrm>
          <a:prstGeom prst="rect">
            <a:avLst/>
          </a:prstGeom>
          <a:noFill/>
          <a:ln>
            <a:noFill/>
          </a:ln>
        </p:spPr>
        <p:txBody>
          <a:bodyPr spcFirstLastPara="1" wrap="square" lIns="91425" tIns="0" rIns="91425" bIns="0" anchor="ctr" anchorCtr="0">
            <a:noAutofit/>
          </a:bodyPr>
          <a:lstStyle>
            <a:lvl1pPr marL="457200" lvl="0" indent="-228600" algn="l">
              <a:lnSpc>
                <a:spcPct val="90000"/>
              </a:lnSpc>
              <a:spcBef>
                <a:spcPts val="0"/>
              </a:spcBef>
              <a:spcAft>
                <a:spcPts val="0"/>
              </a:spcAft>
              <a:buClr>
                <a:srgbClr val="232F3E"/>
              </a:buClr>
              <a:buSzPts val="2000"/>
              <a:buNone/>
              <a:defRPr sz="2000">
                <a:solidFill>
                  <a:srgbClr val="232F3E"/>
                </a:solidFill>
              </a:defRPr>
            </a:lvl1pPr>
            <a:lvl2pPr marL="914400" lvl="1" indent="-228600" algn="l">
              <a:lnSpc>
                <a:spcPct val="90000"/>
              </a:lnSpc>
              <a:spcBef>
                <a:spcPts val="0"/>
              </a:spcBef>
              <a:spcAft>
                <a:spcPts val="0"/>
              </a:spcAft>
              <a:buClr>
                <a:srgbClr val="232F3E"/>
              </a:buClr>
              <a:buSzPts val="2400"/>
              <a:buNone/>
              <a:defRPr/>
            </a:lvl2pPr>
            <a:lvl3pPr marL="1371600" lvl="2" indent="-228600" algn="l">
              <a:lnSpc>
                <a:spcPct val="90000"/>
              </a:lnSpc>
              <a:spcBef>
                <a:spcPts val="1200"/>
              </a:spcBef>
              <a:spcAft>
                <a:spcPts val="0"/>
              </a:spcAft>
              <a:buClr>
                <a:srgbClr val="232F3E"/>
              </a:buClr>
              <a:buSzPts val="2000"/>
              <a:buNone/>
              <a:defRPr/>
            </a:lvl3pPr>
            <a:lvl4pPr marL="1828800" lvl="3" indent="-228600" algn="l">
              <a:lnSpc>
                <a:spcPct val="90000"/>
              </a:lnSpc>
              <a:spcBef>
                <a:spcPts val="1200"/>
              </a:spcBef>
              <a:spcAft>
                <a:spcPts val="0"/>
              </a:spcAft>
              <a:buClr>
                <a:srgbClr val="232F3E"/>
              </a:buClr>
              <a:buSzPts val="1800"/>
              <a:buNone/>
              <a:defRPr/>
            </a:lvl4pPr>
            <a:lvl5pPr marL="2286000" lvl="4" indent="-228600" algn="l">
              <a:lnSpc>
                <a:spcPct val="90000"/>
              </a:lnSpc>
              <a:spcBef>
                <a:spcPts val="1200"/>
              </a:spcBef>
              <a:spcAft>
                <a:spcPts val="0"/>
              </a:spcAft>
              <a:buClr>
                <a:srgbClr val="232F3E"/>
              </a:buClr>
              <a:buSzPts val="18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2" name="Google Shape;482;p49"/>
          <p:cNvSpPr txBox="1">
            <a:spLocks noGrp="1"/>
          </p:cNvSpPr>
          <p:nvPr>
            <p:ph type="body" idx="13"/>
          </p:nvPr>
        </p:nvSpPr>
        <p:spPr>
          <a:xfrm>
            <a:off x="4526280" y="3877056"/>
            <a:ext cx="914400" cy="80467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marL="914400" lvl="1" indent="-228600" algn="l">
              <a:lnSpc>
                <a:spcPct val="90000"/>
              </a:lnSpc>
              <a:spcBef>
                <a:spcPts val="0"/>
              </a:spcBef>
              <a:spcAft>
                <a:spcPts val="0"/>
              </a:spcAft>
              <a:buClr>
                <a:srgbClr val="232F3E"/>
              </a:buClr>
              <a:buSzPts val="2400"/>
              <a:buNone/>
              <a:defRPr/>
            </a:lvl2pPr>
            <a:lvl3pPr marL="1371600" lvl="2" indent="-228600" algn="l">
              <a:lnSpc>
                <a:spcPct val="90000"/>
              </a:lnSpc>
              <a:spcBef>
                <a:spcPts val="1200"/>
              </a:spcBef>
              <a:spcAft>
                <a:spcPts val="0"/>
              </a:spcAft>
              <a:buClr>
                <a:srgbClr val="232F3E"/>
              </a:buClr>
              <a:buSzPts val="2000"/>
              <a:buNone/>
              <a:defRPr/>
            </a:lvl3pPr>
            <a:lvl4pPr marL="1828800" lvl="3" indent="-228600" algn="l">
              <a:lnSpc>
                <a:spcPct val="90000"/>
              </a:lnSpc>
              <a:spcBef>
                <a:spcPts val="1200"/>
              </a:spcBef>
              <a:spcAft>
                <a:spcPts val="0"/>
              </a:spcAft>
              <a:buClr>
                <a:srgbClr val="232F3E"/>
              </a:buClr>
              <a:buSzPts val="1800"/>
              <a:buNone/>
              <a:defRPr/>
            </a:lvl4pPr>
            <a:lvl5pPr marL="2286000" lvl="4" indent="-228600" algn="l">
              <a:lnSpc>
                <a:spcPct val="90000"/>
              </a:lnSpc>
              <a:spcBef>
                <a:spcPts val="1200"/>
              </a:spcBef>
              <a:spcAft>
                <a:spcPts val="0"/>
              </a:spcAft>
              <a:buClr>
                <a:srgbClr val="232F3E"/>
              </a:buClr>
              <a:buSzPts val="18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3" name="Google Shape;483;p49"/>
          <p:cNvSpPr txBox="1">
            <a:spLocks noGrp="1"/>
          </p:cNvSpPr>
          <p:nvPr>
            <p:ph type="body" idx="14"/>
          </p:nvPr>
        </p:nvSpPr>
        <p:spPr>
          <a:xfrm>
            <a:off x="5431536" y="3877056"/>
            <a:ext cx="6720840" cy="804672"/>
          </a:xfrm>
          <a:prstGeom prst="rect">
            <a:avLst/>
          </a:prstGeom>
          <a:noFill/>
          <a:ln>
            <a:noFill/>
          </a:ln>
        </p:spPr>
        <p:txBody>
          <a:bodyPr spcFirstLastPara="1" wrap="square" lIns="91425" tIns="0" rIns="91425" bIns="0" anchor="ctr" anchorCtr="0">
            <a:noAutofit/>
          </a:bodyPr>
          <a:lstStyle>
            <a:lvl1pPr marL="457200" lvl="0" indent="-228600" algn="l">
              <a:lnSpc>
                <a:spcPct val="90000"/>
              </a:lnSpc>
              <a:spcBef>
                <a:spcPts val="0"/>
              </a:spcBef>
              <a:spcAft>
                <a:spcPts val="0"/>
              </a:spcAft>
              <a:buClr>
                <a:srgbClr val="232F3E"/>
              </a:buClr>
              <a:buSzPts val="2000"/>
              <a:buNone/>
              <a:defRPr sz="2000">
                <a:solidFill>
                  <a:srgbClr val="232F3E"/>
                </a:solidFill>
              </a:defRPr>
            </a:lvl1pPr>
            <a:lvl2pPr marL="914400" lvl="1" indent="-228600" algn="l">
              <a:lnSpc>
                <a:spcPct val="90000"/>
              </a:lnSpc>
              <a:spcBef>
                <a:spcPts val="0"/>
              </a:spcBef>
              <a:spcAft>
                <a:spcPts val="0"/>
              </a:spcAft>
              <a:buClr>
                <a:srgbClr val="232F3E"/>
              </a:buClr>
              <a:buSzPts val="2400"/>
              <a:buNone/>
              <a:defRPr/>
            </a:lvl2pPr>
            <a:lvl3pPr marL="1371600" lvl="2" indent="-228600" algn="l">
              <a:lnSpc>
                <a:spcPct val="90000"/>
              </a:lnSpc>
              <a:spcBef>
                <a:spcPts val="1200"/>
              </a:spcBef>
              <a:spcAft>
                <a:spcPts val="0"/>
              </a:spcAft>
              <a:buClr>
                <a:srgbClr val="232F3E"/>
              </a:buClr>
              <a:buSzPts val="2000"/>
              <a:buNone/>
              <a:defRPr/>
            </a:lvl3pPr>
            <a:lvl4pPr marL="1828800" lvl="3" indent="-228600" algn="l">
              <a:lnSpc>
                <a:spcPct val="90000"/>
              </a:lnSpc>
              <a:spcBef>
                <a:spcPts val="1200"/>
              </a:spcBef>
              <a:spcAft>
                <a:spcPts val="0"/>
              </a:spcAft>
              <a:buClr>
                <a:srgbClr val="232F3E"/>
              </a:buClr>
              <a:buSzPts val="1800"/>
              <a:buNone/>
              <a:defRPr/>
            </a:lvl4pPr>
            <a:lvl5pPr marL="2286000" lvl="4" indent="-228600" algn="l">
              <a:lnSpc>
                <a:spcPct val="90000"/>
              </a:lnSpc>
              <a:spcBef>
                <a:spcPts val="1200"/>
              </a:spcBef>
              <a:spcAft>
                <a:spcPts val="0"/>
              </a:spcAft>
              <a:buClr>
                <a:srgbClr val="232F3E"/>
              </a:buClr>
              <a:buSzPts val="18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4" name="Google Shape;484;p49"/>
          <p:cNvSpPr txBox="1">
            <a:spLocks noGrp="1"/>
          </p:cNvSpPr>
          <p:nvPr>
            <p:ph type="body" idx="15"/>
          </p:nvPr>
        </p:nvSpPr>
        <p:spPr>
          <a:xfrm>
            <a:off x="4526280" y="4727448"/>
            <a:ext cx="914400" cy="80467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marL="914400" lvl="1" indent="-228600" algn="l">
              <a:lnSpc>
                <a:spcPct val="90000"/>
              </a:lnSpc>
              <a:spcBef>
                <a:spcPts val="0"/>
              </a:spcBef>
              <a:spcAft>
                <a:spcPts val="0"/>
              </a:spcAft>
              <a:buClr>
                <a:srgbClr val="232F3E"/>
              </a:buClr>
              <a:buSzPts val="2400"/>
              <a:buNone/>
              <a:defRPr/>
            </a:lvl2pPr>
            <a:lvl3pPr marL="1371600" lvl="2" indent="-228600" algn="l">
              <a:lnSpc>
                <a:spcPct val="90000"/>
              </a:lnSpc>
              <a:spcBef>
                <a:spcPts val="1200"/>
              </a:spcBef>
              <a:spcAft>
                <a:spcPts val="0"/>
              </a:spcAft>
              <a:buClr>
                <a:srgbClr val="232F3E"/>
              </a:buClr>
              <a:buSzPts val="2000"/>
              <a:buNone/>
              <a:defRPr/>
            </a:lvl3pPr>
            <a:lvl4pPr marL="1828800" lvl="3" indent="-228600" algn="l">
              <a:lnSpc>
                <a:spcPct val="90000"/>
              </a:lnSpc>
              <a:spcBef>
                <a:spcPts val="1200"/>
              </a:spcBef>
              <a:spcAft>
                <a:spcPts val="0"/>
              </a:spcAft>
              <a:buClr>
                <a:srgbClr val="232F3E"/>
              </a:buClr>
              <a:buSzPts val="1800"/>
              <a:buNone/>
              <a:defRPr/>
            </a:lvl4pPr>
            <a:lvl5pPr marL="2286000" lvl="4" indent="-228600" algn="l">
              <a:lnSpc>
                <a:spcPct val="90000"/>
              </a:lnSpc>
              <a:spcBef>
                <a:spcPts val="1200"/>
              </a:spcBef>
              <a:spcAft>
                <a:spcPts val="0"/>
              </a:spcAft>
              <a:buClr>
                <a:srgbClr val="232F3E"/>
              </a:buClr>
              <a:buSzPts val="18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5" name="Google Shape;485;p49"/>
          <p:cNvSpPr txBox="1">
            <a:spLocks noGrp="1"/>
          </p:cNvSpPr>
          <p:nvPr>
            <p:ph type="body" idx="16"/>
          </p:nvPr>
        </p:nvSpPr>
        <p:spPr>
          <a:xfrm>
            <a:off x="5431536" y="4727448"/>
            <a:ext cx="6720840" cy="804672"/>
          </a:xfrm>
          <a:prstGeom prst="rect">
            <a:avLst/>
          </a:prstGeom>
          <a:noFill/>
          <a:ln>
            <a:noFill/>
          </a:ln>
        </p:spPr>
        <p:txBody>
          <a:bodyPr spcFirstLastPara="1" wrap="square" lIns="91425" tIns="0" rIns="91425" bIns="0" anchor="ctr" anchorCtr="0">
            <a:noAutofit/>
          </a:bodyPr>
          <a:lstStyle>
            <a:lvl1pPr marL="457200" lvl="0" indent="-228600" algn="l">
              <a:lnSpc>
                <a:spcPct val="90000"/>
              </a:lnSpc>
              <a:spcBef>
                <a:spcPts val="0"/>
              </a:spcBef>
              <a:spcAft>
                <a:spcPts val="0"/>
              </a:spcAft>
              <a:buClr>
                <a:srgbClr val="232F3E"/>
              </a:buClr>
              <a:buSzPts val="2000"/>
              <a:buNone/>
              <a:defRPr sz="2000">
                <a:solidFill>
                  <a:srgbClr val="232F3E"/>
                </a:solidFill>
              </a:defRPr>
            </a:lvl1pPr>
            <a:lvl2pPr marL="914400" lvl="1" indent="-228600" algn="l">
              <a:lnSpc>
                <a:spcPct val="90000"/>
              </a:lnSpc>
              <a:spcBef>
                <a:spcPts val="0"/>
              </a:spcBef>
              <a:spcAft>
                <a:spcPts val="0"/>
              </a:spcAft>
              <a:buClr>
                <a:srgbClr val="232F3E"/>
              </a:buClr>
              <a:buSzPts val="2400"/>
              <a:buNone/>
              <a:defRPr/>
            </a:lvl2pPr>
            <a:lvl3pPr marL="1371600" lvl="2" indent="-228600" algn="l">
              <a:lnSpc>
                <a:spcPct val="90000"/>
              </a:lnSpc>
              <a:spcBef>
                <a:spcPts val="1200"/>
              </a:spcBef>
              <a:spcAft>
                <a:spcPts val="0"/>
              </a:spcAft>
              <a:buClr>
                <a:srgbClr val="232F3E"/>
              </a:buClr>
              <a:buSzPts val="2000"/>
              <a:buNone/>
              <a:defRPr/>
            </a:lvl3pPr>
            <a:lvl4pPr marL="1828800" lvl="3" indent="-228600" algn="l">
              <a:lnSpc>
                <a:spcPct val="90000"/>
              </a:lnSpc>
              <a:spcBef>
                <a:spcPts val="1200"/>
              </a:spcBef>
              <a:spcAft>
                <a:spcPts val="0"/>
              </a:spcAft>
              <a:buClr>
                <a:srgbClr val="232F3E"/>
              </a:buClr>
              <a:buSzPts val="1800"/>
              <a:buNone/>
              <a:defRPr/>
            </a:lvl4pPr>
            <a:lvl5pPr marL="2286000" lvl="4" indent="-228600" algn="l">
              <a:lnSpc>
                <a:spcPct val="90000"/>
              </a:lnSpc>
              <a:spcBef>
                <a:spcPts val="1200"/>
              </a:spcBef>
              <a:spcAft>
                <a:spcPts val="0"/>
              </a:spcAft>
              <a:buClr>
                <a:srgbClr val="232F3E"/>
              </a:buClr>
              <a:buSzPts val="18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6" name="Google Shape;486;p49"/>
          <p:cNvSpPr txBox="1">
            <a:spLocks noGrp="1"/>
          </p:cNvSpPr>
          <p:nvPr>
            <p:ph type="body" idx="17"/>
          </p:nvPr>
        </p:nvSpPr>
        <p:spPr>
          <a:xfrm>
            <a:off x="4526280" y="5568696"/>
            <a:ext cx="914400" cy="80467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marL="914400" lvl="1" indent="-228600" algn="l">
              <a:lnSpc>
                <a:spcPct val="90000"/>
              </a:lnSpc>
              <a:spcBef>
                <a:spcPts val="0"/>
              </a:spcBef>
              <a:spcAft>
                <a:spcPts val="0"/>
              </a:spcAft>
              <a:buClr>
                <a:srgbClr val="232F3E"/>
              </a:buClr>
              <a:buSzPts val="2400"/>
              <a:buNone/>
              <a:defRPr/>
            </a:lvl2pPr>
            <a:lvl3pPr marL="1371600" lvl="2" indent="-228600" algn="l">
              <a:lnSpc>
                <a:spcPct val="90000"/>
              </a:lnSpc>
              <a:spcBef>
                <a:spcPts val="1200"/>
              </a:spcBef>
              <a:spcAft>
                <a:spcPts val="0"/>
              </a:spcAft>
              <a:buClr>
                <a:srgbClr val="232F3E"/>
              </a:buClr>
              <a:buSzPts val="2000"/>
              <a:buNone/>
              <a:defRPr/>
            </a:lvl3pPr>
            <a:lvl4pPr marL="1828800" lvl="3" indent="-228600" algn="l">
              <a:lnSpc>
                <a:spcPct val="90000"/>
              </a:lnSpc>
              <a:spcBef>
                <a:spcPts val="1200"/>
              </a:spcBef>
              <a:spcAft>
                <a:spcPts val="0"/>
              </a:spcAft>
              <a:buClr>
                <a:srgbClr val="232F3E"/>
              </a:buClr>
              <a:buSzPts val="1800"/>
              <a:buNone/>
              <a:defRPr/>
            </a:lvl4pPr>
            <a:lvl5pPr marL="2286000" lvl="4" indent="-228600" algn="l">
              <a:lnSpc>
                <a:spcPct val="90000"/>
              </a:lnSpc>
              <a:spcBef>
                <a:spcPts val="1200"/>
              </a:spcBef>
              <a:spcAft>
                <a:spcPts val="0"/>
              </a:spcAft>
              <a:buClr>
                <a:srgbClr val="232F3E"/>
              </a:buClr>
              <a:buSzPts val="18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7" name="Google Shape;487;p49"/>
          <p:cNvSpPr txBox="1">
            <a:spLocks noGrp="1"/>
          </p:cNvSpPr>
          <p:nvPr>
            <p:ph type="body" idx="18"/>
          </p:nvPr>
        </p:nvSpPr>
        <p:spPr>
          <a:xfrm>
            <a:off x="5431536" y="5568696"/>
            <a:ext cx="6720840" cy="804672"/>
          </a:xfrm>
          <a:prstGeom prst="rect">
            <a:avLst/>
          </a:prstGeom>
          <a:noFill/>
          <a:ln>
            <a:noFill/>
          </a:ln>
        </p:spPr>
        <p:txBody>
          <a:bodyPr spcFirstLastPara="1" wrap="square" lIns="91425" tIns="0" rIns="91425" bIns="0" anchor="ctr" anchorCtr="0">
            <a:noAutofit/>
          </a:bodyPr>
          <a:lstStyle>
            <a:lvl1pPr marL="457200" lvl="0" indent="-228600" algn="l">
              <a:lnSpc>
                <a:spcPct val="90000"/>
              </a:lnSpc>
              <a:spcBef>
                <a:spcPts val="0"/>
              </a:spcBef>
              <a:spcAft>
                <a:spcPts val="0"/>
              </a:spcAft>
              <a:buClr>
                <a:srgbClr val="232F3E"/>
              </a:buClr>
              <a:buSzPts val="2000"/>
              <a:buNone/>
              <a:defRPr sz="2000">
                <a:solidFill>
                  <a:srgbClr val="232F3E"/>
                </a:solidFill>
              </a:defRPr>
            </a:lvl1pPr>
            <a:lvl2pPr marL="914400" lvl="1" indent="-228600" algn="l">
              <a:lnSpc>
                <a:spcPct val="90000"/>
              </a:lnSpc>
              <a:spcBef>
                <a:spcPts val="0"/>
              </a:spcBef>
              <a:spcAft>
                <a:spcPts val="0"/>
              </a:spcAft>
              <a:buClr>
                <a:srgbClr val="232F3E"/>
              </a:buClr>
              <a:buSzPts val="2400"/>
              <a:buNone/>
              <a:defRPr/>
            </a:lvl2pPr>
            <a:lvl3pPr marL="1371600" lvl="2" indent="-228600" algn="l">
              <a:lnSpc>
                <a:spcPct val="90000"/>
              </a:lnSpc>
              <a:spcBef>
                <a:spcPts val="1200"/>
              </a:spcBef>
              <a:spcAft>
                <a:spcPts val="0"/>
              </a:spcAft>
              <a:buClr>
                <a:srgbClr val="232F3E"/>
              </a:buClr>
              <a:buSzPts val="2000"/>
              <a:buNone/>
              <a:defRPr/>
            </a:lvl3pPr>
            <a:lvl4pPr marL="1828800" lvl="3" indent="-228600" algn="l">
              <a:lnSpc>
                <a:spcPct val="90000"/>
              </a:lnSpc>
              <a:spcBef>
                <a:spcPts val="1200"/>
              </a:spcBef>
              <a:spcAft>
                <a:spcPts val="0"/>
              </a:spcAft>
              <a:buClr>
                <a:srgbClr val="232F3E"/>
              </a:buClr>
              <a:buSzPts val="1800"/>
              <a:buNone/>
              <a:defRPr/>
            </a:lvl4pPr>
            <a:lvl5pPr marL="2286000" lvl="4" indent="-228600" algn="l">
              <a:lnSpc>
                <a:spcPct val="90000"/>
              </a:lnSpc>
              <a:spcBef>
                <a:spcPts val="1200"/>
              </a:spcBef>
              <a:spcAft>
                <a:spcPts val="0"/>
              </a:spcAft>
              <a:buClr>
                <a:srgbClr val="232F3E"/>
              </a:buClr>
              <a:buSzPts val="18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KC-Vertical-Answer">
  <p:cSld name="KC-Vertical-Answer">
    <p:bg>
      <p:bgPr>
        <a:blipFill>
          <a:blip r:embed="rId2">
            <a:alphaModFix/>
          </a:blip>
          <a:stretch>
            <a:fillRect/>
          </a:stretch>
        </a:blipFill>
        <a:effectLst/>
      </p:bgPr>
    </p:bg>
    <p:spTree>
      <p:nvGrpSpPr>
        <p:cNvPr id="1" name="Shape 488"/>
        <p:cNvGrpSpPr/>
        <p:nvPr/>
      </p:nvGrpSpPr>
      <p:grpSpPr>
        <a:xfrm>
          <a:off x="0" y="0"/>
          <a:ext cx="0" cy="0"/>
          <a:chOff x="0" y="0"/>
          <a:chExt cx="0" cy="0"/>
        </a:xfrm>
      </p:grpSpPr>
      <p:sp>
        <p:nvSpPr>
          <p:cNvPr id="489" name="Google Shape;489;p50"/>
          <p:cNvSpPr txBox="1">
            <a:spLocks noGrp="1"/>
          </p:cNvSpPr>
          <p:nvPr>
            <p:ph type="sldNum" idx="12"/>
          </p:nvPr>
        </p:nvSpPr>
        <p:spPr>
          <a:xfrm>
            <a:off x="11347704" y="6446520"/>
            <a:ext cx="484632" cy="228600"/>
          </a:xfrm>
          <a:prstGeom prst="rect">
            <a:avLst/>
          </a:prstGeom>
          <a:noFill/>
          <a:ln>
            <a:noFill/>
          </a:ln>
        </p:spPr>
        <p:txBody>
          <a:bodyPr spcFirstLastPara="1" wrap="square" lIns="0" tIns="0" rIns="0" bIns="0" anchor="ctr" anchorCtr="0">
            <a:noAutofit/>
          </a:bodyPr>
          <a:lstStyle>
            <a:lvl1pPr marL="0" lvl="0" indent="0" algn="r">
              <a:spcBef>
                <a:spcPts val="0"/>
              </a:spcBef>
              <a:buNone/>
              <a:defRPr sz="1200" b="0" i="0" u="none" strike="noStrike" cap="none">
                <a:solidFill>
                  <a:srgbClr val="232F3E"/>
                </a:solidFill>
                <a:latin typeface="Play"/>
                <a:ea typeface="Play"/>
                <a:cs typeface="Play"/>
                <a:sym typeface="Play"/>
              </a:defRPr>
            </a:lvl1pPr>
            <a:lvl2pPr marL="0" lvl="1" indent="0" algn="r">
              <a:spcBef>
                <a:spcPts val="0"/>
              </a:spcBef>
              <a:buNone/>
              <a:defRPr sz="1200" b="0" i="0" u="none" strike="noStrike" cap="none">
                <a:solidFill>
                  <a:srgbClr val="232F3E"/>
                </a:solidFill>
                <a:latin typeface="Play"/>
                <a:ea typeface="Play"/>
                <a:cs typeface="Play"/>
                <a:sym typeface="Play"/>
              </a:defRPr>
            </a:lvl2pPr>
            <a:lvl3pPr marL="0" lvl="2" indent="0" algn="r">
              <a:spcBef>
                <a:spcPts val="0"/>
              </a:spcBef>
              <a:buNone/>
              <a:defRPr sz="1200" b="0" i="0" u="none" strike="noStrike" cap="none">
                <a:solidFill>
                  <a:srgbClr val="232F3E"/>
                </a:solidFill>
                <a:latin typeface="Play"/>
                <a:ea typeface="Play"/>
                <a:cs typeface="Play"/>
                <a:sym typeface="Play"/>
              </a:defRPr>
            </a:lvl3pPr>
            <a:lvl4pPr marL="0" lvl="3" indent="0" algn="r">
              <a:spcBef>
                <a:spcPts val="0"/>
              </a:spcBef>
              <a:buNone/>
              <a:defRPr sz="1200" b="0" i="0" u="none" strike="noStrike" cap="none">
                <a:solidFill>
                  <a:srgbClr val="232F3E"/>
                </a:solidFill>
                <a:latin typeface="Play"/>
                <a:ea typeface="Play"/>
                <a:cs typeface="Play"/>
                <a:sym typeface="Play"/>
              </a:defRPr>
            </a:lvl4pPr>
            <a:lvl5pPr marL="0" lvl="4" indent="0" algn="r">
              <a:spcBef>
                <a:spcPts val="0"/>
              </a:spcBef>
              <a:buNone/>
              <a:defRPr sz="1200" b="0" i="0" u="none" strike="noStrike" cap="none">
                <a:solidFill>
                  <a:srgbClr val="232F3E"/>
                </a:solidFill>
                <a:latin typeface="Play"/>
                <a:ea typeface="Play"/>
                <a:cs typeface="Play"/>
                <a:sym typeface="Play"/>
              </a:defRPr>
            </a:lvl5pPr>
            <a:lvl6pPr marL="0" lvl="5" indent="0" algn="r">
              <a:spcBef>
                <a:spcPts val="0"/>
              </a:spcBef>
              <a:buNone/>
              <a:defRPr sz="1200" b="0" i="0" u="none" strike="noStrike" cap="none">
                <a:solidFill>
                  <a:srgbClr val="232F3E"/>
                </a:solidFill>
                <a:latin typeface="Play"/>
                <a:ea typeface="Play"/>
                <a:cs typeface="Play"/>
                <a:sym typeface="Play"/>
              </a:defRPr>
            </a:lvl6pPr>
            <a:lvl7pPr marL="0" lvl="6" indent="0" algn="r">
              <a:spcBef>
                <a:spcPts val="0"/>
              </a:spcBef>
              <a:buNone/>
              <a:defRPr sz="1200" b="0" i="0" u="none" strike="noStrike" cap="none">
                <a:solidFill>
                  <a:srgbClr val="232F3E"/>
                </a:solidFill>
                <a:latin typeface="Play"/>
                <a:ea typeface="Play"/>
                <a:cs typeface="Play"/>
                <a:sym typeface="Play"/>
              </a:defRPr>
            </a:lvl7pPr>
            <a:lvl8pPr marL="0" lvl="7" indent="0" algn="r">
              <a:spcBef>
                <a:spcPts val="0"/>
              </a:spcBef>
              <a:buNone/>
              <a:defRPr sz="1200" b="0" i="0" u="none" strike="noStrike" cap="none">
                <a:solidFill>
                  <a:srgbClr val="232F3E"/>
                </a:solidFill>
                <a:latin typeface="Play"/>
                <a:ea typeface="Play"/>
                <a:cs typeface="Play"/>
                <a:sym typeface="Play"/>
              </a:defRPr>
            </a:lvl8pPr>
            <a:lvl9pPr marL="0" lvl="8" indent="0" algn="r">
              <a:spcBef>
                <a:spcPts val="0"/>
              </a:spcBef>
              <a:buNone/>
              <a:defRPr sz="1200" b="0" i="0" u="none" strike="noStrike" cap="none">
                <a:solidFill>
                  <a:srgbClr val="232F3E"/>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
        <p:nvSpPr>
          <p:cNvPr id="490" name="Google Shape;490;p50"/>
          <p:cNvSpPr txBox="1">
            <a:spLocks noGrp="1"/>
          </p:cNvSpPr>
          <p:nvPr>
            <p:ph type="title"/>
          </p:nvPr>
        </p:nvSpPr>
        <p:spPr>
          <a:xfrm>
            <a:off x="365760" y="301752"/>
            <a:ext cx="11466576" cy="73152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1" name="Google Shape;491;p50"/>
          <p:cNvSpPr txBox="1">
            <a:spLocks noGrp="1"/>
          </p:cNvSpPr>
          <p:nvPr>
            <p:ph type="body" idx="1"/>
          </p:nvPr>
        </p:nvSpPr>
        <p:spPr>
          <a:xfrm>
            <a:off x="365760" y="1042416"/>
            <a:ext cx="4160520" cy="5404104"/>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0"/>
              </a:spcBef>
              <a:spcAft>
                <a:spcPts val="0"/>
              </a:spcAft>
              <a:buClr>
                <a:schemeClr val="lt1"/>
              </a:buClr>
              <a:buSzPts val="2400"/>
              <a:buFont typeface="Arial"/>
              <a:buNone/>
              <a:defRPr sz="2400">
                <a:solidFill>
                  <a:schemeClr val="lt1"/>
                </a:solidFill>
              </a:defRPr>
            </a:lvl1pPr>
            <a:lvl2pPr marL="914400" lvl="1" indent="-342900" algn="l">
              <a:lnSpc>
                <a:spcPct val="90000"/>
              </a:lnSpc>
              <a:spcBef>
                <a:spcPts val="120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2" name="Google Shape;492;p50"/>
          <p:cNvSpPr txBox="1">
            <a:spLocks noGrp="1"/>
          </p:cNvSpPr>
          <p:nvPr>
            <p:ph type="body" idx="2"/>
          </p:nvPr>
        </p:nvSpPr>
        <p:spPr>
          <a:xfrm>
            <a:off x="4517136" y="1033272"/>
            <a:ext cx="7611111" cy="40005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chemeClr val="lt1"/>
              </a:buClr>
              <a:buSzPts val="2000"/>
              <a:buNone/>
              <a:defRPr sz="2000" b="1">
                <a:solidFill>
                  <a:schemeClr val="lt1"/>
                </a:solidFill>
              </a:defRPr>
            </a:lvl1pPr>
            <a:lvl2pPr marL="914400" lvl="1" indent="-342900" algn="l">
              <a:lnSpc>
                <a:spcPct val="90000"/>
              </a:lnSpc>
              <a:spcBef>
                <a:spcPts val="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3" name="Google Shape;493;p50"/>
          <p:cNvSpPr txBox="1">
            <a:spLocks noGrp="1"/>
          </p:cNvSpPr>
          <p:nvPr>
            <p:ph type="body" idx="3"/>
          </p:nvPr>
        </p:nvSpPr>
        <p:spPr>
          <a:xfrm>
            <a:off x="5430794" y="1420597"/>
            <a:ext cx="6723145" cy="4955378"/>
          </a:xfrm>
          <a:prstGeom prst="rect">
            <a:avLst/>
          </a:prstGeom>
          <a:noFill/>
          <a:ln>
            <a:noFill/>
          </a:ln>
        </p:spPr>
        <p:txBody>
          <a:bodyPr spcFirstLastPara="1" wrap="square" lIns="91425" tIns="91425" rIns="182875" bIns="0" anchor="t" anchorCtr="0">
            <a:normAutofit/>
          </a:bodyPr>
          <a:lstStyle>
            <a:lvl1pPr marL="457200" lvl="0" indent="-228600" algn="l">
              <a:lnSpc>
                <a:spcPct val="90000"/>
              </a:lnSpc>
              <a:spcBef>
                <a:spcPts val="0"/>
              </a:spcBef>
              <a:spcAft>
                <a:spcPts val="0"/>
              </a:spcAft>
              <a:buClr>
                <a:srgbClr val="232F3E"/>
              </a:buClr>
              <a:buSzPts val="2000"/>
              <a:buNone/>
              <a:defRPr sz="2000">
                <a:solidFill>
                  <a:srgbClr val="232F3E"/>
                </a:solidFill>
              </a:defRPr>
            </a:lvl1pPr>
            <a:lvl2pPr marL="914400" lvl="1" indent="-228600" algn="l">
              <a:lnSpc>
                <a:spcPct val="90000"/>
              </a:lnSpc>
              <a:spcBef>
                <a:spcPts val="600"/>
              </a:spcBef>
              <a:spcAft>
                <a:spcPts val="0"/>
              </a:spcAft>
              <a:buClr>
                <a:srgbClr val="232F3E"/>
              </a:buClr>
              <a:buSzPts val="2400"/>
              <a:buNone/>
              <a:defRPr/>
            </a:lvl2pPr>
            <a:lvl3pPr marL="1371600" lvl="2" indent="-228600" algn="l">
              <a:lnSpc>
                <a:spcPct val="90000"/>
              </a:lnSpc>
              <a:spcBef>
                <a:spcPts val="1200"/>
              </a:spcBef>
              <a:spcAft>
                <a:spcPts val="0"/>
              </a:spcAft>
              <a:buClr>
                <a:srgbClr val="232F3E"/>
              </a:buClr>
              <a:buSzPts val="2000"/>
              <a:buNone/>
              <a:defRPr/>
            </a:lvl3pPr>
            <a:lvl4pPr marL="1828800" lvl="3" indent="-228600" algn="l">
              <a:lnSpc>
                <a:spcPct val="90000"/>
              </a:lnSpc>
              <a:spcBef>
                <a:spcPts val="1200"/>
              </a:spcBef>
              <a:spcAft>
                <a:spcPts val="0"/>
              </a:spcAft>
              <a:buClr>
                <a:srgbClr val="232F3E"/>
              </a:buClr>
              <a:buSzPts val="1800"/>
              <a:buNone/>
              <a:defRPr/>
            </a:lvl4pPr>
            <a:lvl5pPr marL="2286000" lvl="4" indent="-228600" algn="l">
              <a:lnSpc>
                <a:spcPct val="90000"/>
              </a:lnSpc>
              <a:spcBef>
                <a:spcPts val="1200"/>
              </a:spcBef>
              <a:spcAft>
                <a:spcPts val="0"/>
              </a:spcAft>
              <a:buClr>
                <a:srgbClr val="232F3E"/>
              </a:buClr>
              <a:buSzPts val="18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94" name="Google Shape;494;p50"/>
          <p:cNvPicPr preferRelativeResize="0"/>
          <p:nvPr/>
        </p:nvPicPr>
        <p:blipFill rotWithShape="1">
          <a:blip r:embed="rId3">
            <a:alphaModFix/>
          </a:blip>
          <a:srcRect/>
          <a:stretch/>
        </p:blipFill>
        <p:spPr>
          <a:xfrm>
            <a:off x="3799983" y="6446520"/>
            <a:ext cx="4610100" cy="3111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hank You">
  <p:cSld name="Thank You">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6"/>
          <p:cNvSpPr txBox="1">
            <a:spLocks noGrp="1"/>
          </p:cNvSpPr>
          <p:nvPr>
            <p:ph type="sldNum" idx="12"/>
          </p:nvPr>
        </p:nvSpPr>
        <p:spPr>
          <a:xfrm>
            <a:off x="11347704" y="6446520"/>
            <a:ext cx="484632" cy="228600"/>
          </a:xfrm>
          <a:prstGeom prst="rect">
            <a:avLst/>
          </a:prstGeom>
          <a:noFill/>
          <a:ln>
            <a:noFill/>
          </a:ln>
        </p:spPr>
        <p:txBody>
          <a:bodyPr spcFirstLastPara="1" wrap="square" lIns="0" tIns="0" rIns="0" bIns="0" anchor="ctr" anchorCtr="0">
            <a:noAutofit/>
          </a:bodyPr>
          <a:lstStyle>
            <a:lvl1pPr marL="0" lvl="0" indent="0" algn="r">
              <a:spcBef>
                <a:spcPts val="0"/>
              </a:spcBef>
              <a:buNone/>
              <a:defRPr sz="1200" b="0" i="0" u="none" strike="noStrike" cap="none">
                <a:solidFill>
                  <a:srgbClr val="232F3E"/>
                </a:solidFill>
                <a:latin typeface="Play"/>
                <a:ea typeface="Play"/>
                <a:cs typeface="Play"/>
                <a:sym typeface="Play"/>
              </a:defRPr>
            </a:lvl1pPr>
            <a:lvl2pPr marL="0" lvl="1" indent="0" algn="r">
              <a:spcBef>
                <a:spcPts val="0"/>
              </a:spcBef>
              <a:buNone/>
              <a:defRPr sz="1200" b="0" i="0" u="none" strike="noStrike" cap="none">
                <a:solidFill>
                  <a:srgbClr val="232F3E"/>
                </a:solidFill>
                <a:latin typeface="Play"/>
                <a:ea typeface="Play"/>
                <a:cs typeface="Play"/>
                <a:sym typeface="Play"/>
              </a:defRPr>
            </a:lvl2pPr>
            <a:lvl3pPr marL="0" lvl="2" indent="0" algn="r">
              <a:spcBef>
                <a:spcPts val="0"/>
              </a:spcBef>
              <a:buNone/>
              <a:defRPr sz="1200" b="0" i="0" u="none" strike="noStrike" cap="none">
                <a:solidFill>
                  <a:srgbClr val="232F3E"/>
                </a:solidFill>
                <a:latin typeface="Play"/>
                <a:ea typeface="Play"/>
                <a:cs typeface="Play"/>
                <a:sym typeface="Play"/>
              </a:defRPr>
            </a:lvl3pPr>
            <a:lvl4pPr marL="0" lvl="3" indent="0" algn="r">
              <a:spcBef>
                <a:spcPts val="0"/>
              </a:spcBef>
              <a:buNone/>
              <a:defRPr sz="1200" b="0" i="0" u="none" strike="noStrike" cap="none">
                <a:solidFill>
                  <a:srgbClr val="232F3E"/>
                </a:solidFill>
                <a:latin typeface="Play"/>
                <a:ea typeface="Play"/>
                <a:cs typeface="Play"/>
                <a:sym typeface="Play"/>
              </a:defRPr>
            </a:lvl4pPr>
            <a:lvl5pPr marL="0" lvl="4" indent="0" algn="r">
              <a:spcBef>
                <a:spcPts val="0"/>
              </a:spcBef>
              <a:buNone/>
              <a:defRPr sz="1200" b="0" i="0" u="none" strike="noStrike" cap="none">
                <a:solidFill>
                  <a:srgbClr val="232F3E"/>
                </a:solidFill>
                <a:latin typeface="Play"/>
                <a:ea typeface="Play"/>
                <a:cs typeface="Play"/>
                <a:sym typeface="Play"/>
              </a:defRPr>
            </a:lvl5pPr>
            <a:lvl6pPr marL="0" lvl="5" indent="0" algn="r">
              <a:spcBef>
                <a:spcPts val="0"/>
              </a:spcBef>
              <a:buNone/>
              <a:defRPr sz="1200" b="0" i="0" u="none" strike="noStrike" cap="none">
                <a:solidFill>
                  <a:srgbClr val="232F3E"/>
                </a:solidFill>
                <a:latin typeface="Play"/>
                <a:ea typeface="Play"/>
                <a:cs typeface="Play"/>
                <a:sym typeface="Play"/>
              </a:defRPr>
            </a:lvl6pPr>
            <a:lvl7pPr marL="0" lvl="6" indent="0" algn="r">
              <a:spcBef>
                <a:spcPts val="0"/>
              </a:spcBef>
              <a:buNone/>
              <a:defRPr sz="1200" b="0" i="0" u="none" strike="noStrike" cap="none">
                <a:solidFill>
                  <a:srgbClr val="232F3E"/>
                </a:solidFill>
                <a:latin typeface="Play"/>
                <a:ea typeface="Play"/>
                <a:cs typeface="Play"/>
                <a:sym typeface="Play"/>
              </a:defRPr>
            </a:lvl7pPr>
            <a:lvl8pPr marL="0" lvl="7" indent="0" algn="r">
              <a:spcBef>
                <a:spcPts val="0"/>
              </a:spcBef>
              <a:buNone/>
              <a:defRPr sz="1200" b="0" i="0" u="none" strike="noStrike" cap="none">
                <a:solidFill>
                  <a:srgbClr val="232F3E"/>
                </a:solidFill>
                <a:latin typeface="Play"/>
                <a:ea typeface="Play"/>
                <a:cs typeface="Play"/>
                <a:sym typeface="Play"/>
              </a:defRPr>
            </a:lvl8pPr>
            <a:lvl9pPr marL="0" lvl="8" indent="0" algn="r">
              <a:spcBef>
                <a:spcPts val="0"/>
              </a:spcBef>
              <a:buNone/>
              <a:defRPr sz="1200" b="0" i="0" u="none" strike="noStrike" cap="none">
                <a:solidFill>
                  <a:srgbClr val="232F3E"/>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
        <p:nvSpPr>
          <p:cNvPr id="32" name="Google Shape;32;p6"/>
          <p:cNvSpPr txBox="1">
            <a:spLocks noGrp="1"/>
          </p:cNvSpPr>
          <p:nvPr>
            <p:ph type="title"/>
          </p:nvPr>
        </p:nvSpPr>
        <p:spPr>
          <a:xfrm>
            <a:off x="457200" y="1256247"/>
            <a:ext cx="7998031" cy="404982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lt1"/>
              </a:buClr>
              <a:buSzPts val="4400"/>
              <a:buFont typeface="Play"/>
              <a:buNone/>
              <a:defRPr sz="44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6"/>
          <p:cNvSpPr txBox="1">
            <a:spLocks noGrp="1"/>
          </p:cNvSpPr>
          <p:nvPr>
            <p:ph type="body" idx="1"/>
          </p:nvPr>
        </p:nvSpPr>
        <p:spPr>
          <a:xfrm>
            <a:off x="457200" y="5305425"/>
            <a:ext cx="7997825" cy="114141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chemeClr val="lt1"/>
              </a:buClr>
              <a:buSzPts val="2800"/>
              <a:buFont typeface="Play"/>
              <a:buNone/>
              <a:defRPr b="0" cap="none">
                <a:solidFill>
                  <a:schemeClr val="lt1"/>
                </a:solidFill>
              </a:defRPr>
            </a:lvl1pPr>
            <a:lvl2pPr marL="914400" lvl="1" indent="-228600" algn="l">
              <a:lnSpc>
                <a:spcPct val="90000"/>
              </a:lnSpc>
              <a:spcBef>
                <a:spcPts val="0"/>
              </a:spcBef>
              <a:spcAft>
                <a:spcPts val="0"/>
              </a:spcAft>
              <a:buClr>
                <a:schemeClr val="lt2"/>
              </a:buClr>
              <a:buSzPts val="2000"/>
              <a:buNone/>
              <a:defRPr sz="2000">
                <a:solidFill>
                  <a:schemeClr val="lt2"/>
                </a:solidFill>
              </a:defRPr>
            </a:lvl2pPr>
            <a:lvl3pPr marL="1371600" lvl="2" indent="-228600" algn="l">
              <a:lnSpc>
                <a:spcPct val="90000"/>
              </a:lnSpc>
              <a:spcBef>
                <a:spcPts val="1200"/>
              </a:spcBef>
              <a:spcAft>
                <a:spcPts val="0"/>
              </a:spcAft>
              <a:buClr>
                <a:schemeClr val="lt2"/>
              </a:buClr>
              <a:buSzPts val="1800"/>
              <a:buNone/>
              <a:defRPr sz="1800">
                <a:solidFill>
                  <a:schemeClr val="lt2"/>
                </a:solidFill>
              </a:defRPr>
            </a:lvl3pPr>
            <a:lvl4pPr marL="1828800" lvl="3" indent="-228600" algn="l">
              <a:lnSpc>
                <a:spcPct val="90000"/>
              </a:lnSpc>
              <a:spcBef>
                <a:spcPts val="1200"/>
              </a:spcBef>
              <a:spcAft>
                <a:spcPts val="0"/>
              </a:spcAft>
              <a:buClr>
                <a:schemeClr val="lt2"/>
              </a:buClr>
              <a:buSzPts val="1600"/>
              <a:buNone/>
              <a:defRPr sz="1600">
                <a:solidFill>
                  <a:schemeClr val="lt2"/>
                </a:solidFill>
              </a:defRPr>
            </a:lvl4pPr>
            <a:lvl5pPr marL="2286000" lvl="4" indent="-228600" algn="l">
              <a:lnSpc>
                <a:spcPct val="90000"/>
              </a:lnSpc>
              <a:spcBef>
                <a:spcPts val="1200"/>
              </a:spcBef>
              <a:spcAft>
                <a:spcPts val="0"/>
              </a:spcAft>
              <a:buClr>
                <a:schemeClr val="lt2"/>
              </a:buClr>
              <a:buSzPts val="1600"/>
              <a:buNone/>
              <a:defRPr sz="1600">
                <a:solidFill>
                  <a:schemeClr val="lt2"/>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4" name="Google Shape;34;p6"/>
          <p:cNvPicPr preferRelativeResize="0"/>
          <p:nvPr/>
        </p:nvPicPr>
        <p:blipFill rotWithShape="1">
          <a:blip r:embed="rId3">
            <a:alphaModFix/>
          </a:blip>
          <a:srcRect/>
          <a:stretch/>
        </p:blipFill>
        <p:spPr>
          <a:xfrm>
            <a:off x="3799983" y="6446520"/>
            <a:ext cx="4610100" cy="31115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KC-Vert-Ans-Option2">
  <p:cSld name="KC-Vert-Ans-Option2">
    <p:bg>
      <p:bgPr>
        <a:blipFill>
          <a:blip r:embed="rId2">
            <a:alphaModFix/>
          </a:blip>
          <a:stretch>
            <a:fillRect/>
          </a:stretch>
        </a:blipFill>
        <a:effectLst/>
      </p:bgPr>
    </p:bg>
    <p:spTree>
      <p:nvGrpSpPr>
        <p:cNvPr id="1" name="Shape 495"/>
        <p:cNvGrpSpPr/>
        <p:nvPr/>
      </p:nvGrpSpPr>
      <p:grpSpPr>
        <a:xfrm>
          <a:off x="0" y="0"/>
          <a:ext cx="0" cy="0"/>
          <a:chOff x="0" y="0"/>
          <a:chExt cx="0" cy="0"/>
        </a:xfrm>
      </p:grpSpPr>
      <p:sp>
        <p:nvSpPr>
          <p:cNvPr id="496" name="Google Shape;496;p51"/>
          <p:cNvSpPr txBox="1">
            <a:spLocks noGrp="1"/>
          </p:cNvSpPr>
          <p:nvPr>
            <p:ph type="sldNum" idx="12"/>
          </p:nvPr>
        </p:nvSpPr>
        <p:spPr>
          <a:xfrm>
            <a:off x="11347704" y="6446520"/>
            <a:ext cx="484632" cy="228600"/>
          </a:xfrm>
          <a:prstGeom prst="rect">
            <a:avLst/>
          </a:prstGeom>
          <a:noFill/>
          <a:ln>
            <a:noFill/>
          </a:ln>
        </p:spPr>
        <p:txBody>
          <a:bodyPr spcFirstLastPara="1" wrap="square" lIns="0" tIns="0" rIns="0" bIns="0" anchor="ctr" anchorCtr="0">
            <a:noAutofit/>
          </a:bodyPr>
          <a:lstStyle>
            <a:lvl1pPr marL="0" lvl="0" indent="0" algn="r">
              <a:spcBef>
                <a:spcPts val="0"/>
              </a:spcBef>
              <a:buNone/>
              <a:defRPr sz="1200" b="0" i="0" u="none" strike="noStrike" cap="none">
                <a:solidFill>
                  <a:srgbClr val="232F3E"/>
                </a:solidFill>
                <a:latin typeface="Play"/>
                <a:ea typeface="Play"/>
                <a:cs typeface="Play"/>
                <a:sym typeface="Play"/>
              </a:defRPr>
            </a:lvl1pPr>
            <a:lvl2pPr marL="0" lvl="1" indent="0" algn="r">
              <a:spcBef>
                <a:spcPts val="0"/>
              </a:spcBef>
              <a:buNone/>
              <a:defRPr sz="1200" b="0" i="0" u="none" strike="noStrike" cap="none">
                <a:solidFill>
                  <a:srgbClr val="232F3E"/>
                </a:solidFill>
                <a:latin typeface="Play"/>
                <a:ea typeface="Play"/>
                <a:cs typeface="Play"/>
                <a:sym typeface="Play"/>
              </a:defRPr>
            </a:lvl2pPr>
            <a:lvl3pPr marL="0" lvl="2" indent="0" algn="r">
              <a:spcBef>
                <a:spcPts val="0"/>
              </a:spcBef>
              <a:buNone/>
              <a:defRPr sz="1200" b="0" i="0" u="none" strike="noStrike" cap="none">
                <a:solidFill>
                  <a:srgbClr val="232F3E"/>
                </a:solidFill>
                <a:latin typeface="Play"/>
                <a:ea typeface="Play"/>
                <a:cs typeface="Play"/>
                <a:sym typeface="Play"/>
              </a:defRPr>
            </a:lvl3pPr>
            <a:lvl4pPr marL="0" lvl="3" indent="0" algn="r">
              <a:spcBef>
                <a:spcPts val="0"/>
              </a:spcBef>
              <a:buNone/>
              <a:defRPr sz="1200" b="0" i="0" u="none" strike="noStrike" cap="none">
                <a:solidFill>
                  <a:srgbClr val="232F3E"/>
                </a:solidFill>
                <a:latin typeface="Play"/>
                <a:ea typeface="Play"/>
                <a:cs typeface="Play"/>
                <a:sym typeface="Play"/>
              </a:defRPr>
            </a:lvl4pPr>
            <a:lvl5pPr marL="0" lvl="4" indent="0" algn="r">
              <a:spcBef>
                <a:spcPts val="0"/>
              </a:spcBef>
              <a:buNone/>
              <a:defRPr sz="1200" b="0" i="0" u="none" strike="noStrike" cap="none">
                <a:solidFill>
                  <a:srgbClr val="232F3E"/>
                </a:solidFill>
                <a:latin typeface="Play"/>
                <a:ea typeface="Play"/>
                <a:cs typeface="Play"/>
                <a:sym typeface="Play"/>
              </a:defRPr>
            </a:lvl5pPr>
            <a:lvl6pPr marL="0" lvl="5" indent="0" algn="r">
              <a:spcBef>
                <a:spcPts val="0"/>
              </a:spcBef>
              <a:buNone/>
              <a:defRPr sz="1200" b="0" i="0" u="none" strike="noStrike" cap="none">
                <a:solidFill>
                  <a:srgbClr val="232F3E"/>
                </a:solidFill>
                <a:latin typeface="Play"/>
                <a:ea typeface="Play"/>
                <a:cs typeface="Play"/>
                <a:sym typeface="Play"/>
              </a:defRPr>
            </a:lvl6pPr>
            <a:lvl7pPr marL="0" lvl="6" indent="0" algn="r">
              <a:spcBef>
                <a:spcPts val="0"/>
              </a:spcBef>
              <a:buNone/>
              <a:defRPr sz="1200" b="0" i="0" u="none" strike="noStrike" cap="none">
                <a:solidFill>
                  <a:srgbClr val="232F3E"/>
                </a:solidFill>
                <a:latin typeface="Play"/>
                <a:ea typeface="Play"/>
                <a:cs typeface="Play"/>
                <a:sym typeface="Play"/>
              </a:defRPr>
            </a:lvl7pPr>
            <a:lvl8pPr marL="0" lvl="7" indent="0" algn="r">
              <a:spcBef>
                <a:spcPts val="0"/>
              </a:spcBef>
              <a:buNone/>
              <a:defRPr sz="1200" b="0" i="0" u="none" strike="noStrike" cap="none">
                <a:solidFill>
                  <a:srgbClr val="232F3E"/>
                </a:solidFill>
                <a:latin typeface="Play"/>
                <a:ea typeface="Play"/>
                <a:cs typeface="Play"/>
                <a:sym typeface="Play"/>
              </a:defRPr>
            </a:lvl8pPr>
            <a:lvl9pPr marL="0" lvl="8" indent="0" algn="r">
              <a:spcBef>
                <a:spcPts val="0"/>
              </a:spcBef>
              <a:buNone/>
              <a:defRPr sz="1200" b="0" i="0" u="none" strike="noStrike" cap="none">
                <a:solidFill>
                  <a:srgbClr val="232F3E"/>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
        <p:nvSpPr>
          <p:cNvPr id="497" name="Google Shape;497;p51"/>
          <p:cNvSpPr txBox="1">
            <a:spLocks noGrp="1"/>
          </p:cNvSpPr>
          <p:nvPr>
            <p:ph type="title"/>
          </p:nvPr>
        </p:nvSpPr>
        <p:spPr>
          <a:xfrm>
            <a:off x="365760" y="301752"/>
            <a:ext cx="11466576" cy="73152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8" name="Google Shape;498;p51"/>
          <p:cNvSpPr txBox="1">
            <a:spLocks noGrp="1"/>
          </p:cNvSpPr>
          <p:nvPr>
            <p:ph type="body" idx="1"/>
          </p:nvPr>
        </p:nvSpPr>
        <p:spPr>
          <a:xfrm>
            <a:off x="365760" y="1042416"/>
            <a:ext cx="4160520" cy="5404104"/>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0"/>
              </a:spcBef>
              <a:spcAft>
                <a:spcPts val="0"/>
              </a:spcAft>
              <a:buClr>
                <a:srgbClr val="232F3E"/>
              </a:buClr>
              <a:buSzPts val="2400"/>
              <a:buFont typeface="Arial"/>
              <a:buNone/>
              <a:defRPr sz="2400">
                <a:solidFill>
                  <a:srgbClr val="232F3E"/>
                </a:solidFill>
              </a:defRPr>
            </a:lvl1pPr>
            <a:lvl2pPr marL="914400" lvl="1" indent="-342900" algn="l">
              <a:lnSpc>
                <a:spcPct val="90000"/>
              </a:lnSpc>
              <a:spcBef>
                <a:spcPts val="120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9" name="Google Shape;499;p51"/>
          <p:cNvSpPr txBox="1">
            <a:spLocks noGrp="1"/>
          </p:cNvSpPr>
          <p:nvPr>
            <p:ph type="body" idx="2"/>
          </p:nvPr>
        </p:nvSpPr>
        <p:spPr>
          <a:xfrm>
            <a:off x="4517136" y="1033272"/>
            <a:ext cx="7607808" cy="40005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chemeClr val="lt1"/>
              </a:buClr>
              <a:buSzPts val="2000"/>
              <a:buNone/>
              <a:defRPr sz="2000" b="1">
                <a:solidFill>
                  <a:schemeClr val="lt1"/>
                </a:solidFill>
              </a:defRPr>
            </a:lvl1pPr>
            <a:lvl2pPr marL="914400" lvl="1" indent="-342900" algn="l">
              <a:lnSpc>
                <a:spcPct val="90000"/>
              </a:lnSpc>
              <a:spcBef>
                <a:spcPts val="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0" name="Google Shape;500;p51"/>
          <p:cNvSpPr txBox="1">
            <a:spLocks noGrp="1"/>
          </p:cNvSpPr>
          <p:nvPr>
            <p:ph type="body" idx="3"/>
          </p:nvPr>
        </p:nvSpPr>
        <p:spPr>
          <a:xfrm>
            <a:off x="5431536" y="1417320"/>
            <a:ext cx="6720840" cy="4955378"/>
          </a:xfrm>
          <a:prstGeom prst="rect">
            <a:avLst/>
          </a:prstGeom>
          <a:noFill/>
          <a:ln>
            <a:noFill/>
          </a:ln>
        </p:spPr>
        <p:txBody>
          <a:bodyPr spcFirstLastPara="1" wrap="square" lIns="91425" tIns="91425" rIns="182875" bIns="0" anchor="t" anchorCtr="0">
            <a:normAutofit/>
          </a:bodyPr>
          <a:lstStyle>
            <a:lvl1pPr marL="457200" lvl="0" indent="-228600" algn="l">
              <a:lnSpc>
                <a:spcPct val="90000"/>
              </a:lnSpc>
              <a:spcBef>
                <a:spcPts val="0"/>
              </a:spcBef>
              <a:spcAft>
                <a:spcPts val="0"/>
              </a:spcAft>
              <a:buClr>
                <a:srgbClr val="232F3E"/>
              </a:buClr>
              <a:buSzPts val="2000"/>
              <a:buNone/>
              <a:defRPr sz="2000">
                <a:solidFill>
                  <a:srgbClr val="232F3E"/>
                </a:solidFill>
              </a:defRPr>
            </a:lvl1pPr>
            <a:lvl2pPr marL="914400" lvl="1" indent="-228600" algn="l">
              <a:lnSpc>
                <a:spcPct val="90000"/>
              </a:lnSpc>
              <a:spcBef>
                <a:spcPts val="600"/>
              </a:spcBef>
              <a:spcAft>
                <a:spcPts val="0"/>
              </a:spcAft>
              <a:buClr>
                <a:srgbClr val="232F3E"/>
              </a:buClr>
              <a:buSzPts val="2400"/>
              <a:buNone/>
              <a:defRPr/>
            </a:lvl2pPr>
            <a:lvl3pPr marL="1371600" lvl="2" indent="-228600" algn="l">
              <a:lnSpc>
                <a:spcPct val="90000"/>
              </a:lnSpc>
              <a:spcBef>
                <a:spcPts val="1200"/>
              </a:spcBef>
              <a:spcAft>
                <a:spcPts val="0"/>
              </a:spcAft>
              <a:buClr>
                <a:srgbClr val="232F3E"/>
              </a:buClr>
              <a:buSzPts val="2000"/>
              <a:buNone/>
              <a:defRPr/>
            </a:lvl3pPr>
            <a:lvl4pPr marL="1828800" lvl="3" indent="-228600" algn="l">
              <a:lnSpc>
                <a:spcPct val="90000"/>
              </a:lnSpc>
              <a:spcBef>
                <a:spcPts val="1200"/>
              </a:spcBef>
              <a:spcAft>
                <a:spcPts val="0"/>
              </a:spcAft>
              <a:buClr>
                <a:srgbClr val="232F3E"/>
              </a:buClr>
              <a:buSzPts val="1800"/>
              <a:buNone/>
              <a:defRPr/>
            </a:lvl4pPr>
            <a:lvl5pPr marL="2286000" lvl="4" indent="-228600" algn="l">
              <a:lnSpc>
                <a:spcPct val="90000"/>
              </a:lnSpc>
              <a:spcBef>
                <a:spcPts val="1200"/>
              </a:spcBef>
              <a:spcAft>
                <a:spcPts val="0"/>
              </a:spcAft>
              <a:buClr>
                <a:srgbClr val="232F3E"/>
              </a:buClr>
              <a:buSzPts val="18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QA-Horizontal">
  <p:cSld name="QA-Horizontal">
    <p:bg>
      <p:bgPr>
        <a:blipFill>
          <a:blip r:embed="rId2">
            <a:alphaModFix/>
          </a:blip>
          <a:stretch>
            <a:fillRect/>
          </a:stretch>
        </a:blipFill>
        <a:effectLst/>
      </p:bgPr>
    </p:bg>
    <p:spTree>
      <p:nvGrpSpPr>
        <p:cNvPr id="1" name="Shape 501"/>
        <p:cNvGrpSpPr/>
        <p:nvPr/>
      </p:nvGrpSpPr>
      <p:grpSpPr>
        <a:xfrm>
          <a:off x="0" y="0"/>
          <a:ext cx="0" cy="0"/>
          <a:chOff x="0" y="0"/>
          <a:chExt cx="0" cy="0"/>
        </a:xfrm>
      </p:grpSpPr>
      <p:sp>
        <p:nvSpPr>
          <p:cNvPr id="502" name="Google Shape;502;p52"/>
          <p:cNvSpPr txBox="1">
            <a:spLocks noGrp="1"/>
          </p:cNvSpPr>
          <p:nvPr>
            <p:ph type="sldNum" idx="12"/>
          </p:nvPr>
        </p:nvSpPr>
        <p:spPr>
          <a:xfrm>
            <a:off x="11347704" y="6446520"/>
            <a:ext cx="484632" cy="228600"/>
          </a:xfrm>
          <a:prstGeom prst="rect">
            <a:avLst/>
          </a:prstGeom>
          <a:noFill/>
          <a:ln>
            <a:noFill/>
          </a:ln>
        </p:spPr>
        <p:txBody>
          <a:bodyPr spcFirstLastPara="1" wrap="square" lIns="0" tIns="0" rIns="0" bIns="0" anchor="ctr" anchorCtr="0">
            <a:noAutofit/>
          </a:bodyPr>
          <a:lstStyle>
            <a:lvl1pPr marL="0" lvl="0" indent="0" algn="r">
              <a:spcBef>
                <a:spcPts val="0"/>
              </a:spcBef>
              <a:buNone/>
              <a:defRPr sz="1200" b="0" i="0" u="none" strike="noStrike" cap="none">
                <a:solidFill>
                  <a:srgbClr val="232F3E"/>
                </a:solidFill>
                <a:latin typeface="Play"/>
                <a:ea typeface="Play"/>
                <a:cs typeface="Play"/>
                <a:sym typeface="Play"/>
              </a:defRPr>
            </a:lvl1pPr>
            <a:lvl2pPr marL="0" lvl="1" indent="0" algn="r">
              <a:spcBef>
                <a:spcPts val="0"/>
              </a:spcBef>
              <a:buNone/>
              <a:defRPr sz="1200" b="0" i="0" u="none" strike="noStrike" cap="none">
                <a:solidFill>
                  <a:srgbClr val="232F3E"/>
                </a:solidFill>
                <a:latin typeface="Play"/>
                <a:ea typeface="Play"/>
                <a:cs typeface="Play"/>
                <a:sym typeface="Play"/>
              </a:defRPr>
            </a:lvl2pPr>
            <a:lvl3pPr marL="0" lvl="2" indent="0" algn="r">
              <a:spcBef>
                <a:spcPts val="0"/>
              </a:spcBef>
              <a:buNone/>
              <a:defRPr sz="1200" b="0" i="0" u="none" strike="noStrike" cap="none">
                <a:solidFill>
                  <a:srgbClr val="232F3E"/>
                </a:solidFill>
                <a:latin typeface="Play"/>
                <a:ea typeface="Play"/>
                <a:cs typeface="Play"/>
                <a:sym typeface="Play"/>
              </a:defRPr>
            </a:lvl3pPr>
            <a:lvl4pPr marL="0" lvl="3" indent="0" algn="r">
              <a:spcBef>
                <a:spcPts val="0"/>
              </a:spcBef>
              <a:buNone/>
              <a:defRPr sz="1200" b="0" i="0" u="none" strike="noStrike" cap="none">
                <a:solidFill>
                  <a:srgbClr val="232F3E"/>
                </a:solidFill>
                <a:latin typeface="Play"/>
                <a:ea typeface="Play"/>
                <a:cs typeface="Play"/>
                <a:sym typeface="Play"/>
              </a:defRPr>
            </a:lvl4pPr>
            <a:lvl5pPr marL="0" lvl="4" indent="0" algn="r">
              <a:spcBef>
                <a:spcPts val="0"/>
              </a:spcBef>
              <a:buNone/>
              <a:defRPr sz="1200" b="0" i="0" u="none" strike="noStrike" cap="none">
                <a:solidFill>
                  <a:srgbClr val="232F3E"/>
                </a:solidFill>
                <a:latin typeface="Play"/>
                <a:ea typeface="Play"/>
                <a:cs typeface="Play"/>
                <a:sym typeface="Play"/>
              </a:defRPr>
            </a:lvl5pPr>
            <a:lvl6pPr marL="0" lvl="5" indent="0" algn="r">
              <a:spcBef>
                <a:spcPts val="0"/>
              </a:spcBef>
              <a:buNone/>
              <a:defRPr sz="1200" b="0" i="0" u="none" strike="noStrike" cap="none">
                <a:solidFill>
                  <a:srgbClr val="232F3E"/>
                </a:solidFill>
                <a:latin typeface="Play"/>
                <a:ea typeface="Play"/>
                <a:cs typeface="Play"/>
                <a:sym typeface="Play"/>
              </a:defRPr>
            </a:lvl6pPr>
            <a:lvl7pPr marL="0" lvl="6" indent="0" algn="r">
              <a:spcBef>
                <a:spcPts val="0"/>
              </a:spcBef>
              <a:buNone/>
              <a:defRPr sz="1200" b="0" i="0" u="none" strike="noStrike" cap="none">
                <a:solidFill>
                  <a:srgbClr val="232F3E"/>
                </a:solidFill>
                <a:latin typeface="Play"/>
                <a:ea typeface="Play"/>
                <a:cs typeface="Play"/>
                <a:sym typeface="Play"/>
              </a:defRPr>
            </a:lvl7pPr>
            <a:lvl8pPr marL="0" lvl="7" indent="0" algn="r">
              <a:spcBef>
                <a:spcPts val="0"/>
              </a:spcBef>
              <a:buNone/>
              <a:defRPr sz="1200" b="0" i="0" u="none" strike="noStrike" cap="none">
                <a:solidFill>
                  <a:srgbClr val="232F3E"/>
                </a:solidFill>
                <a:latin typeface="Play"/>
                <a:ea typeface="Play"/>
                <a:cs typeface="Play"/>
                <a:sym typeface="Play"/>
              </a:defRPr>
            </a:lvl8pPr>
            <a:lvl9pPr marL="0" lvl="8" indent="0" algn="r">
              <a:spcBef>
                <a:spcPts val="0"/>
              </a:spcBef>
              <a:buNone/>
              <a:defRPr sz="1200" b="0" i="0" u="none" strike="noStrike" cap="none">
                <a:solidFill>
                  <a:srgbClr val="232F3E"/>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
        <p:nvSpPr>
          <p:cNvPr id="503" name="Google Shape;503;p52"/>
          <p:cNvSpPr txBox="1">
            <a:spLocks noGrp="1"/>
          </p:cNvSpPr>
          <p:nvPr>
            <p:ph type="title"/>
          </p:nvPr>
        </p:nvSpPr>
        <p:spPr>
          <a:xfrm>
            <a:off x="182880" y="301752"/>
            <a:ext cx="11466576" cy="73152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4" name="Google Shape;504;p52"/>
          <p:cNvSpPr txBox="1">
            <a:spLocks noGrp="1"/>
          </p:cNvSpPr>
          <p:nvPr>
            <p:ph type="body" idx="1"/>
          </p:nvPr>
        </p:nvSpPr>
        <p:spPr>
          <a:xfrm>
            <a:off x="179238" y="1185497"/>
            <a:ext cx="5472261" cy="1164004"/>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0"/>
              </a:spcBef>
              <a:spcAft>
                <a:spcPts val="0"/>
              </a:spcAft>
              <a:buClr>
                <a:schemeClr val="lt1"/>
              </a:buClr>
              <a:buSzPts val="2000"/>
              <a:buFont typeface="Arial"/>
              <a:buNone/>
              <a:defRPr sz="2000">
                <a:solidFill>
                  <a:schemeClr val="lt1"/>
                </a:solidFill>
              </a:defRPr>
            </a:lvl1pPr>
            <a:lvl2pPr marL="914400" lvl="1" indent="-342900" algn="l">
              <a:lnSpc>
                <a:spcPct val="90000"/>
              </a:lnSpc>
              <a:spcBef>
                <a:spcPts val="60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5" name="Google Shape;505;p52"/>
          <p:cNvSpPr txBox="1">
            <a:spLocks noGrp="1"/>
          </p:cNvSpPr>
          <p:nvPr>
            <p:ph type="body" idx="2"/>
          </p:nvPr>
        </p:nvSpPr>
        <p:spPr>
          <a:xfrm>
            <a:off x="5651500" y="1185497"/>
            <a:ext cx="6400840" cy="1164004"/>
          </a:xfrm>
          <a:prstGeom prst="rect">
            <a:avLst/>
          </a:prstGeom>
          <a:noFill/>
          <a:ln>
            <a:noFill/>
          </a:ln>
        </p:spPr>
        <p:txBody>
          <a:bodyPr spcFirstLastPara="1" wrap="square" lIns="91425" tIns="91425" rIns="182875" bIns="0" anchor="t" anchorCtr="0">
            <a:noAutofit/>
          </a:bodyPr>
          <a:lstStyle>
            <a:lvl1pPr marL="457200" lvl="0" indent="-228600" algn="l">
              <a:lnSpc>
                <a:spcPct val="100000"/>
              </a:lnSpc>
              <a:spcBef>
                <a:spcPts val="0"/>
              </a:spcBef>
              <a:spcAft>
                <a:spcPts val="0"/>
              </a:spcAft>
              <a:buClr>
                <a:srgbClr val="232F3E"/>
              </a:buClr>
              <a:buSzPts val="2000"/>
              <a:buNone/>
              <a:defRPr sz="2000">
                <a:solidFill>
                  <a:srgbClr val="232F3E"/>
                </a:solidFill>
              </a:defRPr>
            </a:lvl1pPr>
            <a:lvl2pPr marL="914400" lvl="1" indent="-228600" algn="l">
              <a:lnSpc>
                <a:spcPct val="90000"/>
              </a:lnSpc>
              <a:spcBef>
                <a:spcPts val="600"/>
              </a:spcBef>
              <a:spcAft>
                <a:spcPts val="0"/>
              </a:spcAft>
              <a:buClr>
                <a:srgbClr val="232F3E"/>
              </a:buClr>
              <a:buSzPts val="2400"/>
              <a:buNone/>
              <a:defRPr/>
            </a:lvl2pPr>
            <a:lvl3pPr marL="1371600" lvl="2" indent="-228600" algn="l">
              <a:lnSpc>
                <a:spcPct val="90000"/>
              </a:lnSpc>
              <a:spcBef>
                <a:spcPts val="1200"/>
              </a:spcBef>
              <a:spcAft>
                <a:spcPts val="0"/>
              </a:spcAft>
              <a:buClr>
                <a:srgbClr val="232F3E"/>
              </a:buClr>
              <a:buSzPts val="2000"/>
              <a:buNone/>
              <a:defRPr/>
            </a:lvl3pPr>
            <a:lvl4pPr marL="1828800" lvl="3" indent="-228600" algn="l">
              <a:lnSpc>
                <a:spcPct val="90000"/>
              </a:lnSpc>
              <a:spcBef>
                <a:spcPts val="1200"/>
              </a:spcBef>
              <a:spcAft>
                <a:spcPts val="0"/>
              </a:spcAft>
              <a:buClr>
                <a:srgbClr val="232F3E"/>
              </a:buClr>
              <a:buSzPts val="1800"/>
              <a:buNone/>
              <a:defRPr/>
            </a:lvl4pPr>
            <a:lvl5pPr marL="2286000" lvl="4" indent="-228600" algn="l">
              <a:lnSpc>
                <a:spcPct val="90000"/>
              </a:lnSpc>
              <a:spcBef>
                <a:spcPts val="1200"/>
              </a:spcBef>
              <a:spcAft>
                <a:spcPts val="0"/>
              </a:spcAft>
              <a:buClr>
                <a:srgbClr val="232F3E"/>
              </a:buClr>
              <a:buSzPts val="18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6" name="Google Shape;506;p52"/>
          <p:cNvSpPr txBox="1">
            <a:spLocks noGrp="1"/>
          </p:cNvSpPr>
          <p:nvPr>
            <p:ph type="body" idx="3"/>
          </p:nvPr>
        </p:nvSpPr>
        <p:spPr>
          <a:xfrm>
            <a:off x="179237" y="2526456"/>
            <a:ext cx="5472261" cy="1164004"/>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0"/>
              </a:spcBef>
              <a:spcAft>
                <a:spcPts val="0"/>
              </a:spcAft>
              <a:buClr>
                <a:schemeClr val="lt1"/>
              </a:buClr>
              <a:buSzPts val="2000"/>
              <a:buFont typeface="Arial"/>
              <a:buNone/>
              <a:defRPr sz="2000">
                <a:solidFill>
                  <a:schemeClr val="lt1"/>
                </a:solidFill>
              </a:defRPr>
            </a:lvl1pPr>
            <a:lvl2pPr marL="914400" lvl="1" indent="-342900" algn="l">
              <a:lnSpc>
                <a:spcPct val="90000"/>
              </a:lnSpc>
              <a:spcBef>
                <a:spcPts val="60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7" name="Google Shape;507;p52"/>
          <p:cNvSpPr txBox="1">
            <a:spLocks noGrp="1"/>
          </p:cNvSpPr>
          <p:nvPr>
            <p:ph type="body" idx="4"/>
          </p:nvPr>
        </p:nvSpPr>
        <p:spPr>
          <a:xfrm>
            <a:off x="5651499" y="2526456"/>
            <a:ext cx="6400840" cy="1164004"/>
          </a:xfrm>
          <a:prstGeom prst="rect">
            <a:avLst/>
          </a:prstGeom>
          <a:noFill/>
          <a:ln>
            <a:noFill/>
          </a:ln>
        </p:spPr>
        <p:txBody>
          <a:bodyPr spcFirstLastPara="1" wrap="square" lIns="91425" tIns="91425" rIns="182875" bIns="0" anchor="t" anchorCtr="0">
            <a:noAutofit/>
          </a:bodyPr>
          <a:lstStyle>
            <a:lvl1pPr marL="457200" lvl="0" indent="-228600" algn="l">
              <a:lnSpc>
                <a:spcPct val="100000"/>
              </a:lnSpc>
              <a:spcBef>
                <a:spcPts val="0"/>
              </a:spcBef>
              <a:spcAft>
                <a:spcPts val="0"/>
              </a:spcAft>
              <a:buClr>
                <a:srgbClr val="232F3E"/>
              </a:buClr>
              <a:buSzPts val="2000"/>
              <a:buNone/>
              <a:defRPr sz="2000">
                <a:solidFill>
                  <a:srgbClr val="232F3E"/>
                </a:solidFill>
              </a:defRPr>
            </a:lvl1pPr>
            <a:lvl2pPr marL="914400" lvl="1" indent="-228600" algn="l">
              <a:lnSpc>
                <a:spcPct val="90000"/>
              </a:lnSpc>
              <a:spcBef>
                <a:spcPts val="600"/>
              </a:spcBef>
              <a:spcAft>
                <a:spcPts val="0"/>
              </a:spcAft>
              <a:buClr>
                <a:srgbClr val="232F3E"/>
              </a:buClr>
              <a:buSzPts val="2400"/>
              <a:buNone/>
              <a:defRPr/>
            </a:lvl2pPr>
            <a:lvl3pPr marL="1371600" lvl="2" indent="-228600" algn="l">
              <a:lnSpc>
                <a:spcPct val="90000"/>
              </a:lnSpc>
              <a:spcBef>
                <a:spcPts val="1200"/>
              </a:spcBef>
              <a:spcAft>
                <a:spcPts val="0"/>
              </a:spcAft>
              <a:buClr>
                <a:srgbClr val="232F3E"/>
              </a:buClr>
              <a:buSzPts val="2000"/>
              <a:buNone/>
              <a:defRPr/>
            </a:lvl3pPr>
            <a:lvl4pPr marL="1828800" lvl="3" indent="-228600" algn="l">
              <a:lnSpc>
                <a:spcPct val="90000"/>
              </a:lnSpc>
              <a:spcBef>
                <a:spcPts val="1200"/>
              </a:spcBef>
              <a:spcAft>
                <a:spcPts val="0"/>
              </a:spcAft>
              <a:buClr>
                <a:srgbClr val="232F3E"/>
              </a:buClr>
              <a:buSzPts val="1800"/>
              <a:buNone/>
              <a:defRPr/>
            </a:lvl4pPr>
            <a:lvl5pPr marL="2286000" lvl="4" indent="-228600" algn="l">
              <a:lnSpc>
                <a:spcPct val="90000"/>
              </a:lnSpc>
              <a:spcBef>
                <a:spcPts val="1200"/>
              </a:spcBef>
              <a:spcAft>
                <a:spcPts val="0"/>
              </a:spcAft>
              <a:buClr>
                <a:srgbClr val="232F3E"/>
              </a:buClr>
              <a:buSzPts val="18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8" name="Google Shape;508;p52"/>
          <p:cNvSpPr txBox="1">
            <a:spLocks noGrp="1"/>
          </p:cNvSpPr>
          <p:nvPr>
            <p:ph type="body" idx="5"/>
          </p:nvPr>
        </p:nvSpPr>
        <p:spPr>
          <a:xfrm>
            <a:off x="179237" y="3883100"/>
            <a:ext cx="5472261" cy="1164004"/>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0"/>
              </a:spcBef>
              <a:spcAft>
                <a:spcPts val="0"/>
              </a:spcAft>
              <a:buClr>
                <a:schemeClr val="lt1"/>
              </a:buClr>
              <a:buSzPts val="2000"/>
              <a:buFont typeface="Arial"/>
              <a:buNone/>
              <a:defRPr sz="2000">
                <a:solidFill>
                  <a:schemeClr val="lt1"/>
                </a:solidFill>
              </a:defRPr>
            </a:lvl1pPr>
            <a:lvl2pPr marL="914400" lvl="1" indent="-342900" algn="l">
              <a:lnSpc>
                <a:spcPct val="90000"/>
              </a:lnSpc>
              <a:spcBef>
                <a:spcPts val="60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9" name="Google Shape;509;p52"/>
          <p:cNvSpPr txBox="1">
            <a:spLocks noGrp="1"/>
          </p:cNvSpPr>
          <p:nvPr>
            <p:ph type="body" idx="6"/>
          </p:nvPr>
        </p:nvSpPr>
        <p:spPr>
          <a:xfrm>
            <a:off x="5651499" y="3883100"/>
            <a:ext cx="6400840" cy="1164004"/>
          </a:xfrm>
          <a:prstGeom prst="rect">
            <a:avLst/>
          </a:prstGeom>
          <a:noFill/>
          <a:ln>
            <a:noFill/>
          </a:ln>
        </p:spPr>
        <p:txBody>
          <a:bodyPr spcFirstLastPara="1" wrap="square" lIns="91425" tIns="91425" rIns="182875" bIns="0" anchor="t" anchorCtr="0">
            <a:noAutofit/>
          </a:bodyPr>
          <a:lstStyle>
            <a:lvl1pPr marL="457200" lvl="0" indent="-228600" algn="l">
              <a:lnSpc>
                <a:spcPct val="100000"/>
              </a:lnSpc>
              <a:spcBef>
                <a:spcPts val="0"/>
              </a:spcBef>
              <a:spcAft>
                <a:spcPts val="0"/>
              </a:spcAft>
              <a:buClr>
                <a:srgbClr val="232F3E"/>
              </a:buClr>
              <a:buSzPts val="2000"/>
              <a:buNone/>
              <a:defRPr sz="2000">
                <a:solidFill>
                  <a:srgbClr val="232F3E"/>
                </a:solidFill>
              </a:defRPr>
            </a:lvl1pPr>
            <a:lvl2pPr marL="914400" lvl="1" indent="-228600" algn="l">
              <a:lnSpc>
                <a:spcPct val="90000"/>
              </a:lnSpc>
              <a:spcBef>
                <a:spcPts val="600"/>
              </a:spcBef>
              <a:spcAft>
                <a:spcPts val="0"/>
              </a:spcAft>
              <a:buClr>
                <a:srgbClr val="232F3E"/>
              </a:buClr>
              <a:buSzPts val="2400"/>
              <a:buNone/>
              <a:defRPr/>
            </a:lvl2pPr>
            <a:lvl3pPr marL="1371600" lvl="2" indent="-228600" algn="l">
              <a:lnSpc>
                <a:spcPct val="90000"/>
              </a:lnSpc>
              <a:spcBef>
                <a:spcPts val="1200"/>
              </a:spcBef>
              <a:spcAft>
                <a:spcPts val="0"/>
              </a:spcAft>
              <a:buClr>
                <a:srgbClr val="232F3E"/>
              </a:buClr>
              <a:buSzPts val="2000"/>
              <a:buNone/>
              <a:defRPr/>
            </a:lvl3pPr>
            <a:lvl4pPr marL="1828800" lvl="3" indent="-228600" algn="l">
              <a:lnSpc>
                <a:spcPct val="90000"/>
              </a:lnSpc>
              <a:spcBef>
                <a:spcPts val="1200"/>
              </a:spcBef>
              <a:spcAft>
                <a:spcPts val="0"/>
              </a:spcAft>
              <a:buClr>
                <a:srgbClr val="232F3E"/>
              </a:buClr>
              <a:buSzPts val="1800"/>
              <a:buNone/>
              <a:defRPr/>
            </a:lvl4pPr>
            <a:lvl5pPr marL="2286000" lvl="4" indent="-228600" algn="l">
              <a:lnSpc>
                <a:spcPct val="90000"/>
              </a:lnSpc>
              <a:spcBef>
                <a:spcPts val="1200"/>
              </a:spcBef>
              <a:spcAft>
                <a:spcPts val="0"/>
              </a:spcAft>
              <a:buClr>
                <a:srgbClr val="232F3E"/>
              </a:buClr>
              <a:buSzPts val="18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0" name="Google Shape;510;p52"/>
          <p:cNvSpPr txBox="1">
            <a:spLocks noGrp="1"/>
          </p:cNvSpPr>
          <p:nvPr>
            <p:ph type="body" idx="7"/>
          </p:nvPr>
        </p:nvSpPr>
        <p:spPr>
          <a:xfrm>
            <a:off x="179236" y="5239557"/>
            <a:ext cx="5472261" cy="1164004"/>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0"/>
              </a:spcBef>
              <a:spcAft>
                <a:spcPts val="0"/>
              </a:spcAft>
              <a:buClr>
                <a:schemeClr val="lt1"/>
              </a:buClr>
              <a:buSzPts val="2000"/>
              <a:buFont typeface="Arial"/>
              <a:buNone/>
              <a:defRPr sz="2000">
                <a:solidFill>
                  <a:schemeClr val="lt1"/>
                </a:solidFill>
              </a:defRPr>
            </a:lvl1pPr>
            <a:lvl2pPr marL="914400" lvl="1" indent="-342900" algn="l">
              <a:lnSpc>
                <a:spcPct val="90000"/>
              </a:lnSpc>
              <a:spcBef>
                <a:spcPts val="60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1" name="Google Shape;511;p52"/>
          <p:cNvSpPr txBox="1">
            <a:spLocks noGrp="1"/>
          </p:cNvSpPr>
          <p:nvPr>
            <p:ph type="body" idx="8"/>
          </p:nvPr>
        </p:nvSpPr>
        <p:spPr>
          <a:xfrm>
            <a:off x="5651498" y="5239557"/>
            <a:ext cx="6400840" cy="1164004"/>
          </a:xfrm>
          <a:prstGeom prst="rect">
            <a:avLst/>
          </a:prstGeom>
          <a:noFill/>
          <a:ln>
            <a:noFill/>
          </a:ln>
        </p:spPr>
        <p:txBody>
          <a:bodyPr spcFirstLastPara="1" wrap="square" lIns="91425" tIns="91425" rIns="182875" bIns="0" anchor="t" anchorCtr="0">
            <a:noAutofit/>
          </a:bodyPr>
          <a:lstStyle>
            <a:lvl1pPr marL="457200" lvl="0" indent="-228600" algn="l">
              <a:lnSpc>
                <a:spcPct val="100000"/>
              </a:lnSpc>
              <a:spcBef>
                <a:spcPts val="0"/>
              </a:spcBef>
              <a:spcAft>
                <a:spcPts val="0"/>
              </a:spcAft>
              <a:buClr>
                <a:srgbClr val="232F3E"/>
              </a:buClr>
              <a:buSzPts val="2000"/>
              <a:buNone/>
              <a:defRPr sz="2000">
                <a:solidFill>
                  <a:srgbClr val="232F3E"/>
                </a:solidFill>
              </a:defRPr>
            </a:lvl1pPr>
            <a:lvl2pPr marL="914400" lvl="1" indent="-228600" algn="l">
              <a:lnSpc>
                <a:spcPct val="90000"/>
              </a:lnSpc>
              <a:spcBef>
                <a:spcPts val="600"/>
              </a:spcBef>
              <a:spcAft>
                <a:spcPts val="0"/>
              </a:spcAft>
              <a:buClr>
                <a:srgbClr val="232F3E"/>
              </a:buClr>
              <a:buSzPts val="2400"/>
              <a:buNone/>
              <a:defRPr/>
            </a:lvl2pPr>
            <a:lvl3pPr marL="1371600" lvl="2" indent="-228600" algn="l">
              <a:lnSpc>
                <a:spcPct val="90000"/>
              </a:lnSpc>
              <a:spcBef>
                <a:spcPts val="1200"/>
              </a:spcBef>
              <a:spcAft>
                <a:spcPts val="0"/>
              </a:spcAft>
              <a:buClr>
                <a:srgbClr val="232F3E"/>
              </a:buClr>
              <a:buSzPts val="2000"/>
              <a:buNone/>
              <a:defRPr/>
            </a:lvl3pPr>
            <a:lvl4pPr marL="1828800" lvl="3" indent="-228600" algn="l">
              <a:lnSpc>
                <a:spcPct val="90000"/>
              </a:lnSpc>
              <a:spcBef>
                <a:spcPts val="1200"/>
              </a:spcBef>
              <a:spcAft>
                <a:spcPts val="0"/>
              </a:spcAft>
              <a:buClr>
                <a:srgbClr val="232F3E"/>
              </a:buClr>
              <a:buSzPts val="1800"/>
              <a:buNone/>
              <a:defRPr/>
            </a:lvl4pPr>
            <a:lvl5pPr marL="2286000" lvl="4" indent="-228600" algn="l">
              <a:lnSpc>
                <a:spcPct val="90000"/>
              </a:lnSpc>
              <a:spcBef>
                <a:spcPts val="1200"/>
              </a:spcBef>
              <a:spcAft>
                <a:spcPts val="0"/>
              </a:spcAft>
              <a:buClr>
                <a:srgbClr val="232F3E"/>
              </a:buClr>
              <a:buSzPts val="18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512" name="Google Shape;512;p52"/>
          <p:cNvPicPr preferRelativeResize="0"/>
          <p:nvPr/>
        </p:nvPicPr>
        <p:blipFill rotWithShape="1">
          <a:blip r:embed="rId3">
            <a:alphaModFix/>
          </a:blip>
          <a:srcRect/>
          <a:stretch/>
        </p:blipFill>
        <p:spPr>
          <a:xfrm>
            <a:off x="3799983" y="6446520"/>
            <a:ext cx="4610100" cy="31115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QA-Horz-Option2">
  <p:cSld name="QA-Horz-Option2">
    <p:bg>
      <p:bgPr>
        <a:blipFill>
          <a:blip r:embed="rId2">
            <a:alphaModFix/>
          </a:blip>
          <a:stretch>
            <a:fillRect/>
          </a:stretch>
        </a:blipFill>
        <a:effectLst/>
      </p:bgPr>
    </p:bg>
    <p:spTree>
      <p:nvGrpSpPr>
        <p:cNvPr id="1" name="Shape 513"/>
        <p:cNvGrpSpPr/>
        <p:nvPr/>
      </p:nvGrpSpPr>
      <p:grpSpPr>
        <a:xfrm>
          <a:off x="0" y="0"/>
          <a:ext cx="0" cy="0"/>
          <a:chOff x="0" y="0"/>
          <a:chExt cx="0" cy="0"/>
        </a:xfrm>
      </p:grpSpPr>
      <p:sp>
        <p:nvSpPr>
          <p:cNvPr id="514" name="Google Shape;514;p53"/>
          <p:cNvSpPr txBox="1">
            <a:spLocks noGrp="1"/>
          </p:cNvSpPr>
          <p:nvPr>
            <p:ph type="sldNum" idx="12"/>
          </p:nvPr>
        </p:nvSpPr>
        <p:spPr>
          <a:xfrm>
            <a:off x="11347704" y="6446520"/>
            <a:ext cx="484632" cy="228600"/>
          </a:xfrm>
          <a:prstGeom prst="rect">
            <a:avLst/>
          </a:prstGeom>
          <a:noFill/>
          <a:ln>
            <a:noFill/>
          </a:ln>
        </p:spPr>
        <p:txBody>
          <a:bodyPr spcFirstLastPara="1" wrap="square" lIns="0" tIns="0" rIns="0" bIns="0" anchor="ctr" anchorCtr="0">
            <a:noAutofit/>
          </a:bodyPr>
          <a:lstStyle>
            <a:lvl1pPr marL="0" lvl="0" indent="0" algn="r">
              <a:spcBef>
                <a:spcPts val="0"/>
              </a:spcBef>
              <a:buNone/>
              <a:defRPr sz="1200" b="0" i="0" u="none" strike="noStrike" cap="none">
                <a:solidFill>
                  <a:srgbClr val="232F3E"/>
                </a:solidFill>
                <a:latin typeface="Play"/>
                <a:ea typeface="Play"/>
                <a:cs typeface="Play"/>
                <a:sym typeface="Play"/>
              </a:defRPr>
            </a:lvl1pPr>
            <a:lvl2pPr marL="0" lvl="1" indent="0" algn="r">
              <a:spcBef>
                <a:spcPts val="0"/>
              </a:spcBef>
              <a:buNone/>
              <a:defRPr sz="1200" b="0" i="0" u="none" strike="noStrike" cap="none">
                <a:solidFill>
                  <a:srgbClr val="232F3E"/>
                </a:solidFill>
                <a:latin typeface="Play"/>
                <a:ea typeface="Play"/>
                <a:cs typeface="Play"/>
                <a:sym typeface="Play"/>
              </a:defRPr>
            </a:lvl2pPr>
            <a:lvl3pPr marL="0" lvl="2" indent="0" algn="r">
              <a:spcBef>
                <a:spcPts val="0"/>
              </a:spcBef>
              <a:buNone/>
              <a:defRPr sz="1200" b="0" i="0" u="none" strike="noStrike" cap="none">
                <a:solidFill>
                  <a:srgbClr val="232F3E"/>
                </a:solidFill>
                <a:latin typeface="Play"/>
                <a:ea typeface="Play"/>
                <a:cs typeface="Play"/>
                <a:sym typeface="Play"/>
              </a:defRPr>
            </a:lvl3pPr>
            <a:lvl4pPr marL="0" lvl="3" indent="0" algn="r">
              <a:spcBef>
                <a:spcPts val="0"/>
              </a:spcBef>
              <a:buNone/>
              <a:defRPr sz="1200" b="0" i="0" u="none" strike="noStrike" cap="none">
                <a:solidFill>
                  <a:srgbClr val="232F3E"/>
                </a:solidFill>
                <a:latin typeface="Play"/>
                <a:ea typeface="Play"/>
                <a:cs typeface="Play"/>
                <a:sym typeface="Play"/>
              </a:defRPr>
            </a:lvl4pPr>
            <a:lvl5pPr marL="0" lvl="4" indent="0" algn="r">
              <a:spcBef>
                <a:spcPts val="0"/>
              </a:spcBef>
              <a:buNone/>
              <a:defRPr sz="1200" b="0" i="0" u="none" strike="noStrike" cap="none">
                <a:solidFill>
                  <a:srgbClr val="232F3E"/>
                </a:solidFill>
                <a:latin typeface="Play"/>
                <a:ea typeface="Play"/>
                <a:cs typeface="Play"/>
                <a:sym typeface="Play"/>
              </a:defRPr>
            </a:lvl5pPr>
            <a:lvl6pPr marL="0" lvl="5" indent="0" algn="r">
              <a:spcBef>
                <a:spcPts val="0"/>
              </a:spcBef>
              <a:buNone/>
              <a:defRPr sz="1200" b="0" i="0" u="none" strike="noStrike" cap="none">
                <a:solidFill>
                  <a:srgbClr val="232F3E"/>
                </a:solidFill>
                <a:latin typeface="Play"/>
                <a:ea typeface="Play"/>
                <a:cs typeface="Play"/>
                <a:sym typeface="Play"/>
              </a:defRPr>
            </a:lvl6pPr>
            <a:lvl7pPr marL="0" lvl="6" indent="0" algn="r">
              <a:spcBef>
                <a:spcPts val="0"/>
              </a:spcBef>
              <a:buNone/>
              <a:defRPr sz="1200" b="0" i="0" u="none" strike="noStrike" cap="none">
                <a:solidFill>
                  <a:srgbClr val="232F3E"/>
                </a:solidFill>
                <a:latin typeface="Play"/>
                <a:ea typeface="Play"/>
                <a:cs typeface="Play"/>
                <a:sym typeface="Play"/>
              </a:defRPr>
            </a:lvl7pPr>
            <a:lvl8pPr marL="0" lvl="7" indent="0" algn="r">
              <a:spcBef>
                <a:spcPts val="0"/>
              </a:spcBef>
              <a:buNone/>
              <a:defRPr sz="1200" b="0" i="0" u="none" strike="noStrike" cap="none">
                <a:solidFill>
                  <a:srgbClr val="232F3E"/>
                </a:solidFill>
                <a:latin typeface="Play"/>
                <a:ea typeface="Play"/>
                <a:cs typeface="Play"/>
                <a:sym typeface="Play"/>
              </a:defRPr>
            </a:lvl8pPr>
            <a:lvl9pPr marL="0" lvl="8" indent="0" algn="r">
              <a:spcBef>
                <a:spcPts val="0"/>
              </a:spcBef>
              <a:buNone/>
              <a:defRPr sz="1200" b="0" i="0" u="none" strike="noStrike" cap="none">
                <a:solidFill>
                  <a:srgbClr val="232F3E"/>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
        <p:nvSpPr>
          <p:cNvPr id="515" name="Google Shape;515;p53"/>
          <p:cNvSpPr txBox="1">
            <a:spLocks noGrp="1"/>
          </p:cNvSpPr>
          <p:nvPr>
            <p:ph type="title"/>
          </p:nvPr>
        </p:nvSpPr>
        <p:spPr>
          <a:xfrm>
            <a:off x="182880" y="301752"/>
            <a:ext cx="11466576" cy="73152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6" name="Google Shape;516;p53"/>
          <p:cNvSpPr txBox="1">
            <a:spLocks noGrp="1"/>
          </p:cNvSpPr>
          <p:nvPr>
            <p:ph type="body" idx="1"/>
          </p:nvPr>
        </p:nvSpPr>
        <p:spPr>
          <a:xfrm>
            <a:off x="179238" y="1185497"/>
            <a:ext cx="5472261" cy="1164004"/>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0"/>
              </a:spcBef>
              <a:spcAft>
                <a:spcPts val="0"/>
              </a:spcAft>
              <a:buClr>
                <a:srgbClr val="232F3E"/>
              </a:buClr>
              <a:buSzPts val="2000"/>
              <a:buFont typeface="Arial"/>
              <a:buNone/>
              <a:defRPr sz="2000">
                <a:solidFill>
                  <a:srgbClr val="232F3E"/>
                </a:solidFill>
              </a:defRPr>
            </a:lvl1pPr>
            <a:lvl2pPr marL="914400" lvl="1" indent="-342900" algn="l">
              <a:lnSpc>
                <a:spcPct val="90000"/>
              </a:lnSpc>
              <a:spcBef>
                <a:spcPts val="60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7" name="Google Shape;517;p53"/>
          <p:cNvSpPr txBox="1">
            <a:spLocks noGrp="1"/>
          </p:cNvSpPr>
          <p:nvPr>
            <p:ph type="body" idx="2"/>
          </p:nvPr>
        </p:nvSpPr>
        <p:spPr>
          <a:xfrm>
            <a:off x="5651500" y="1185497"/>
            <a:ext cx="6400840" cy="1164004"/>
          </a:xfrm>
          <a:prstGeom prst="rect">
            <a:avLst/>
          </a:prstGeom>
          <a:noFill/>
          <a:ln>
            <a:noFill/>
          </a:ln>
        </p:spPr>
        <p:txBody>
          <a:bodyPr spcFirstLastPara="1" wrap="square" lIns="91425" tIns="91425" rIns="182875" bIns="0" anchor="t" anchorCtr="0">
            <a:noAutofit/>
          </a:bodyPr>
          <a:lstStyle>
            <a:lvl1pPr marL="457200" lvl="0" indent="-228600" algn="l">
              <a:lnSpc>
                <a:spcPct val="100000"/>
              </a:lnSpc>
              <a:spcBef>
                <a:spcPts val="0"/>
              </a:spcBef>
              <a:spcAft>
                <a:spcPts val="0"/>
              </a:spcAft>
              <a:buClr>
                <a:srgbClr val="232F3E"/>
              </a:buClr>
              <a:buSzPts val="2000"/>
              <a:buNone/>
              <a:defRPr sz="2000">
                <a:solidFill>
                  <a:srgbClr val="232F3E"/>
                </a:solidFill>
              </a:defRPr>
            </a:lvl1pPr>
            <a:lvl2pPr marL="914400" lvl="1" indent="-228600" algn="l">
              <a:lnSpc>
                <a:spcPct val="90000"/>
              </a:lnSpc>
              <a:spcBef>
                <a:spcPts val="600"/>
              </a:spcBef>
              <a:spcAft>
                <a:spcPts val="0"/>
              </a:spcAft>
              <a:buClr>
                <a:srgbClr val="232F3E"/>
              </a:buClr>
              <a:buSzPts val="2400"/>
              <a:buNone/>
              <a:defRPr/>
            </a:lvl2pPr>
            <a:lvl3pPr marL="1371600" lvl="2" indent="-228600" algn="l">
              <a:lnSpc>
                <a:spcPct val="90000"/>
              </a:lnSpc>
              <a:spcBef>
                <a:spcPts val="1200"/>
              </a:spcBef>
              <a:spcAft>
                <a:spcPts val="0"/>
              </a:spcAft>
              <a:buClr>
                <a:srgbClr val="232F3E"/>
              </a:buClr>
              <a:buSzPts val="2000"/>
              <a:buNone/>
              <a:defRPr/>
            </a:lvl3pPr>
            <a:lvl4pPr marL="1828800" lvl="3" indent="-228600" algn="l">
              <a:lnSpc>
                <a:spcPct val="90000"/>
              </a:lnSpc>
              <a:spcBef>
                <a:spcPts val="1200"/>
              </a:spcBef>
              <a:spcAft>
                <a:spcPts val="0"/>
              </a:spcAft>
              <a:buClr>
                <a:srgbClr val="232F3E"/>
              </a:buClr>
              <a:buSzPts val="1800"/>
              <a:buNone/>
              <a:defRPr/>
            </a:lvl4pPr>
            <a:lvl5pPr marL="2286000" lvl="4" indent="-228600" algn="l">
              <a:lnSpc>
                <a:spcPct val="90000"/>
              </a:lnSpc>
              <a:spcBef>
                <a:spcPts val="1200"/>
              </a:spcBef>
              <a:spcAft>
                <a:spcPts val="0"/>
              </a:spcAft>
              <a:buClr>
                <a:srgbClr val="232F3E"/>
              </a:buClr>
              <a:buSzPts val="18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8" name="Google Shape;518;p53"/>
          <p:cNvSpPr txBox="1">
            <a:spLocks noGrp="1"/>
          </p:cNvSpPr>
          <p:nvPr>
            <p:ph type="body" idx="3"/>
          </p:nvPr>
        </p:nvSpPr>
        <p:spPr>
          <a:xfrm>
            <a:off x="179237" y="2526456"/>
            <a:ext cx="5472261" cy="1164004"/>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0"/>
              </a:spcBef>
              <a:spcAft>
                <a:spcPts val="0"/>
              </a:spcAft>
              <a:buClr>
                <a:srgbClr val="232F3E"/>
              </a:buClr>
              <a:buSzPts val="2000"/>
              <a:buFont typeface="Arial"/>
              <a:buNone/>
              <a:defRPr sz="2000">
                <a:solidFill>
                  <a:srgbClr val="232F3E"/>
                </a:solidFill>
              </a:defRPr>
            </a:lvl1pPr>
            <a:lvl2pPr marL="914400" lvl="1" indent="-342900" algn="l">
              <a:lnSpc>
                <a:spcPct val="90000"/>
              </a:lnSpc>
              <a:spcBef>
                <a:spcPts val="60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9" name="Google Shape;519;p53"/>
          <p:cNvSpPr txBox="1">
            <a:spLocks noGrp="1"/>
          </p:cNvSpPr>
          <p:nvPr>
            <p:ph type="body" idx="4"/>
          </p:nvPr>
        </p:nvSpPr>
        <p:spPr>
          <a:xfrm>
            <a:off x="5651499" y="2526456"/>
            <a:ext cx="6400840" cy="1164004"/>
          </a:xfrm>
          <a:prstGeom prst="rect">
            <a:avLst/>
          </a:prstGeom>
          <a:noFill/>
          <a:ln>
            <a:noFill/>
          </a:ln>
        </p:spPr>
        <p:txBody>
          <a:bodyPr spcFirstLastPara="1" wrap="square" lIns="91425" tIns="91425" rIns="182875" bIns="0" anchor="t" anchorCtr="0">
            <a:noAutofit/>
          </a:bodyPr>
          <a:lstStyle>
            <a:lvl1pPr marL="457200" lvl="0" indent="-228600" algn="l">
              <a:lnSpc>
                <a:spcPct val="100000"/>
              </a:lnSpc>
              <a:spcBef>
                <a:spcPts val="0"/>
              </a:spcBef>
              <a:spcAft>
                <a:spcPts val="0"/>
              </a:spcAft>
              <a:buClr>
                <a:srgbClr val="232F3E"/>
              </a:buClr>
              <a:buSzPts val="2000"/>
              <a:buNone/>
              <a:defRPr sz="2000">
                <a:solidFill>
                  <a:srgbClr val="232F3E"/>
                </a:solidFill>
              </a:defRPr>
            </a:lvl1pPr>
            <a:lvl2pPr marL="914400" lvl="1" indent="-228600" algn="l">
              <a:lnSpc>
                <a:spcPct val="90000"/>
              </a:lnSpc>
              <a:spcBef>
                <a:spcPts val="600"/>
              </a:spcBef>
              <a:spcAft>
                <a:spcPts val="0"/>
              </a:spcAft>
              <a:buClr>
                <a:srgbClr val="232F3E"/>
              </a:buClr>
              <a:buSzPts val="2400"/>
              <a:buNone/>
              <a:defRPr/>
            </a:lvl2pPr>
            <a:lvl3pPr marL="1371600" lvl="2" indent="-228600" algn="l">
              <a:lnSpc>
                <a:spcPct val="90000"/>
              </a:lnSpc>
              <a:spcBef>
                <a:spcPts val="1200"/>
              </a:spcBef>
              <a:spcAft>
                <a:spcPts val="0"/>
              </a:spcAft>
              <a:buClr>
                <a:srgbClr val="232F3E"/>
              </a:buClr>
              <a:buSzPts val="2000"/>
              <a:buNone/>
              <a:defRPr/>
            </a:lvl3pPr>
            <a:lvl4pPr marL="1828800" lvl="3" indent="-228600" algn="l">
              <a:lnSpc>
                <a:spcPct val="90000"/>
              </a:lnSpc>
              <a:spcBef>
                <a:spcPts val="1200"/>
              </a:spcBef>
              <a:spcAft>
                <a:spcPts val="0"/>
              </a:spcAft>
              <a:buClr>
                <a:srgbClr val="232F3E"/>
              </a:buClr>
              <a:buSzPts val="1800"/>
              <a:buNone/>
              <a:defRPr/>
            </a:lvl4pPr>
            <a:lvl5pPr marL="2286000" lvl="4" indent="-228600" algn="l">
              <a:lnSpc>
                <a:spcPct val="90000"/>
              </a:lnSpc>
              <a:spcBef>
                <a:spcPts val="1200"/>
              </a:spcBef>
              <a:spcAft>
                <a:spcPts val="0"/>
              </a:spcAft>
              <a:buClr>
                <a:srgbClr val="232F3E"/>
              </a:buClr>
              <a:buSzPts val="18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0" name="Google Shape;520;p53"/>
          <p:cNvSpPr txBox="1">
            <a:spLocks noGrp="1"/>
          </p:cNvSpPr>
          <p:nvPr>
            <p:ph type="body" idx="5"/>
          </p:nvPr>
        </p:nvSpPr>
        <p:spPr>
          <a:xfrm>
            <a:off x="179237" y="3883100"/>
            <a:ext cx="5472261" cy="1164004"/>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0"/>
              </a:spcBef>
              <a:spcAft>
                <a:spcPts val="0"/>
              </a:spcAft>
              <a:buClr>
                <a:srgbClr val="232F3E"/>
              </a:buClr>
              <a:buSzPts val="2000"/>
              <a:buFont typeface="Arial"/>
              <a:buNone/>
              <a:defRPr sz="2000">
                <a:solidFill>
                  <a:srgbClr val="232F3E"/>
                </a:solidFill>
              </a:defRPr>
            </a:lvl1pPr>
            <a:lvl2pPr marL="914400" lvl="1" indent="-342900" algn="l">
              <a:lnSpc>
                <a:spcPct val="90000"/>
              </a:lnSpc>
              <a:spcBef>
                <a:spcPts val="60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1" name="Google Shape;521;p53"/>
          <p:cNvSpPr txBox="1">
            <a:spLocks noGrp="1"/>
          </p:cNvSpPr>
          <p:nvPr>
            <p:ph type="body" idx="6"/>
          </p:nvPr>
        </p:nvSpPr>
        <p:spPr>
          <a:xfrm>
            <a:off x="5651499" y="3883100"/>
            <a:ext cx="6400840" cy="1164004"/>
          </a:xfrm>
          <a:prstGeom prst="rect">
            <a:avLst/>
          </a:prstGeom>
          <a:noFill/>
          <a:ln>
            <a:noFill/>
          </a:ln>
        </p:spPr>
        <p:txBody>
          <a:bodyPr spcFirstLastPara="1" wrap="square" lIns="91425" tIns="91425" rIns="182875" bIns="0" anchor="t" anchorCtr="0">
            <a:noAutofit/>
          </a:bodyPr>
          <a:lstStyle>
            <a:lvl1pPr marL="457200" lvl="0" indent="-228600" algn="l">
              <a:lnSpc>
                <a:spcPct val="100000"/>
              </a:lnSpc>
              <a:spcBef>
                <a:spcPts val="0"/>
              </a:spcBef>
              <a:spcAft>
                <a:spcPts val="0"/>
              </a:spcAft>
              <a:buClr>
                <a:srgbClr val="232F3E"/>
              </a:buClr>
              <a:buSzPts val="2000"/>
              <a:buNone/>
              <a:defRPr sz="2000">
                <a:solidFill>
                  <a:srgbClr val="232F3E"/>
                </a:solidFill>
              </a:defRPr>
            </a:lvl1pPr>
            <a:lvl2pPr marL="914400" lvl="1" indent="-228600" algn="l">
              <a:lnSpc>
                <a:spcPct val="90000"/>
              </a:lnSpc>
              <a:spcBef>
                <a:spcPts val="600"/>
              </a:spcBef>
              <a:spcAft>
                <a:spcPts val="0"/>
              </a:spcAft>
              <a:buClr>
                <a:srgbClr val="232F3E"/>
              </a:buClr>
              <a:buSzPts val="2400"/>
              <a:buNone/>
              <a:defRPr/>
            </a:lvl2pPr>
            <a:lvl3pPr marL="1371600" lvl="2" indent="-228600" algn="l">
              <a:lnSpc>
                <a:spcPct val="90000"/>
              </a:lnSpc>
              <a:spcBef>
                <a:spcPts val="1200"/>
              </a:spcBef>
              <a:spcAft>
                <a:spcPts val="0"/>
              </a:spcAft>
              <a:buClr>
                <a:srgbClr val="232F3E"/>
              </a:buClr>
              <a:buSzPts val="2000"/>
              <a:buNone/>
              <a:defRPr/>
            </a:lvl3pPr>
            <a:lvl4pPr marL="1828800" lvl="3" indent="-228600" algn="l">
              <a:lnSpc>
                <a:spcPct val="90000"/>
              </a:lnSpc>
              <a:spcBef>
                <a:spcPts val="1200"/>
              </a:spcBef>
              <a:spcAft>
                <a:spcPts val="0"/>
              </a:spcAft>
              <a:buClr>
                <a:srgbClr val="232F3E"/>
              </a:buClr>
              <a:buSzPts val="1800"/>
              <a:buNone/>
              <a:defRPr/>
            </a:lvl4pPr>
            <a:lvl5pPr marL="2286000" lvl="4" indent="-228600" algn="l">
              <a:lnSpc>
                <a:spcPct val="90000"/>
              </a:lnSpc>
              <a:spcBef>
                <a:spcPts val="1200"/>
              </a:spcBef>
              <a:spcAft>
                <a:spcPts val="0"/>
              </a:spcAft>
              <a:buClr>
                <a:srgbClr val="232F3E"/>
              </a:buClr>
              <a:buSzPts val="18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2" name="Google Shape;522;p53"/>
          <p:cNvSpPr txBox="1">
            <a:spLocks noGrp="1"/>
          </p:cNvSpPr>
          <p:nvPr>
            <p:ph type="body" idx="7"/>
          </p:nvPr>
        </p:nvSpPr>
        <p:spPr>
          <a:xfrm>
            <a:off x="179236" y="5239557"/>
            <a:ext cx="5472261" cy="1164004"/>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0"/>
              </a:spcBef>
              <a:spcAft>
                <a:spcPts val="0"/>
              </a:spcAft>
              <a:buClr>
                <a:srgbClr val="232F3E"/>
              </a:buClr>
              <a:buSzPts val="2000"/>
              <a:buFont typeface="Arial"/>
              <a:buNone/>
              <a:defRPr sz="2000">
                <a:solidFill>
                  <a:srgbClr val="232F3E"/>
                </a:solidFill>
              </a:defRPr>
            </a:lvl1pPr>
            <a:lvl2pPr marL="914400" lvl="1" indent="-342900" algn="l">
              <a:lnSpc>
                <a:spcPct val="90000"/>
              </a:lnSpc>
              <a:spcBef>
                <a:spcPts val="60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3" name="Google Shape;523;p53"/>
          <p:cNvSpPr txBox="1">
            <a:spLocks noGrp="1"/>
          </p:cNvSpPr>
          <p:nvPr>
            <p:ph type="body" idx="8"/>
          </p:nvPr>
        </p:nvSpPr>
        <p:spPr>
          <a:xfrm>
            <a:off x="5651498" y="5239557"/>
            <a:ext cx="6400840" cy="1164004"/>
          </a:xfrm>
          <a:prstGeom prst="rect">
            <a:avLst/>
          </a:prstGeom>
          <a:noFill/>
          <a:ln>
            <a:noFill/>
          </a:ln>
        </p:spPr>
        <p:txBody>
          <a:bodyPr spcFirstLastPara="1" wrap="square" lIns="91425" tIns="91425" rIns="182875" bIns="0" anchor="t" anchorCtr="0">
            <a:noAutofit/>
          </a:bodyPr>
          <a:lstStyle>
            <a:lvl1pPr marL="457200" lvl="0" indent="-228600" algn="l">
              <a:lnSpc>
                <a:spcPct val="100000"/>
              </a:lnSpc>
              <a:spcBef>
                <a:spcPts val="0"/>
              </a:spcBef>
              <a:spcAft>
                <a:spcPts val="0"/>
              </a:spcAft>
              <a:buClr>
                <a:srgbClr val="232F3E"/>
              </a:buClr>
              <a:buSzPts val="2000"/>
              <a:buNone/>
              <a:defRPr sz="2000">
                <a:solidFill>
                  <a:srgbClr val="232F3E"/>
                </a:solidFill>
              </a:defRPr>
            </a:lvl1pPr>
            <a:lvl2pPr marL="914400" lvl="1" indent="-228600" algn="l">
              <a:lnSpc>
                <a:spcPct val="90000"/>
              </a:lnSpc>
              <a:spcBef>
                <a:spcPts val="600"/>
              </a:spcBef>
              <a:spcAft>
                <a:spcPts val="0"/>
              </a:spcAft>
              <a:buClr>
                <a:srgbClr val="232F3E"/>
              </a:buClr>
              <a:buSzPts val="2400"/>
              <a:buNone/>
              <a:defRPr/>
            </a:lvl2pPr>
            <a:lvl3pPr marL="1371600" lvl="2" indent="-228600" algn="l">
              <a:lnSpc>
                <a:spcPct val="90000"/>
              </a:lnSpc>
              <a:spcBef>
                <a:spcPts val="1200"/>
              </a:spcBef>
              <a:spcAft>
                <a:spcPts val="0"/>
              </a:spcAft>
              <a:buClr>
                <a:srgbClr val="232F3E"/>
              </a:buClr>
              <a:buSzPts val="2000"/>
              <a:buNone/>
              <a:defRPr/>
            </a:lvl3pPr>
            <a:lvl4pPr marL="1828800" lvl="3" indent="-228600" algn="l">
              <a:lnSpc>
                <a:spcPct val="90000"/>
              </a:lnSpc>
              <a:spcBef>
                <a:spcPts val="1200"/>
              </a:spcBef>
              <a:spcAft>
                <a:spcPts val="0"/>
              </a:spcAft>
              <a:buClr>
                <a:srgbClr val="232F3E"/>
              </a:buClr>
              <a:buSzPts val="1800"/>
              <a:buNone/>
              <a:defRPr/>
            </a:lvl4pPr>
            <a:lvl5pPr marL="2286000" lvl="4" indent="-228600" algn="l">
              <a:lnSpc>
                <a:spcPct val="90000"/>
              </a:lnSpc>
              <a:spcBef>
                <a:spcPts val="1200"/>
              </a:spcBef>
              <a:spcAft>
                <a:spcPts val="0"/>
              </a:spcAft>
              <a:buClr>
                <a:srgbClr val="232F3E"/>
              </a:buClr>
              <a:buSzPts val="18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matchingName="KC-Horizontal-Question">
  <p:cSld name="KC-Horizontal-Question">
    <p:bg>
      <p:bgPr>
        <a:blipFill>
          <a:blip r:embed="rId2">
            <a:alphaModFix/>
          </a:blip>
          <a:stretch>
            <a:fillRect/>
          </a:stretch>
        </a:blipFill>
        <a:effectLst/>
      </p:bgPr>
    </p:bg>
    <p:spTree>
      <p:nvGrpSpPr>
        <p:cNvPr id="1" name="Shape 524"/>
        <p:cNvGrpSpPr/>
        <p:nvPr/>
      </p:nvGrpSpPr>
      <p:grpSpPr>
        <a:xfrm>
          <a:off x="0" y="0"/>
          <a:ext cx="0" cy="0"/>
          <a:chOff x="0" y="0"/>
          <a:chExt cx="0" cy="0"/>
        </a:xfrm>
      </p:grpSpPr>
      <p:sp>
        <p:nvSpPr>
          <p:cNvPr id="525" name="Google Shape;525;p54"/>
          <p:cNvSpPr txBox="1">
            <a:spLocks noGrp="1"/>
          </p:cNvSpPr>
          <p:nvPr>
            <p:ph type="sldNum" idx="12"/>
          </p:nvPr>
        </p:nvSpPr>
        <p:spPr>
          <a:xfrm>
            <a:off x="11347704" y="6446520"/>
            <a:ext cx="484632" cy="228600"/>
          </a:xfrm>
          <a:prstGeom prst="rect">
            <a:avLst/>
          </a:prstGeom>
          <a:noFill/>
          <a:ln>
            <a:noFill/>
          </a:ln>
        </p:spPr>
        <p:txBody>
          <a:bodyPr spcFirstLastPara="1" wrap="square" lIns="0" tIns="0" rIns="0" bIns="0" anchor="ctr" anchorCtr="0">
            <a:noAutofit/>
          </a:bodyPr>
          <a:lstStyle>
            <a:lvl1pPr marL="0" lvl="0" indent="0" algn="r">
              <a:spcBef>
                <a:spcPts val="0"/>
              </a:spcBef>
              <a:buNone/>
              <a:defRPr sz="1200" b="0" i="0" u="none" strike="noStrike" cap="none">
                <a:solidFill>
                  <a:srgbClr val="232F3E"/>
                </a:solidFill>
                <a:latin typeface="Play"/>
                <a:ea typeface="Play"/>
                <a:cs typeface="Play"/>
                <a:sym typeface="Play"/>
              </a:defRPr>
            </a:lvl1pPr>
            <a:lvl2pPr marL="0" lvl="1" indent="0" algn="r">
              <a:spcBef>
                <a:spcPts val="0"/>
              </a:spcBef>
              <a:buNone/>
              <a:defRPr sz="1200" b="0" i="0" u="none" strike="noStrike" cap="none">
                <a:solidFill>
                  <a:srgbClr val="232F3E"/>
                </a:solidFill>
                <a:latin typeface="Play"/>
                <a:ea typeface="Play"/>
                <a:cs typeface="Play"/>
                <a:sym typeface="Play"/>
              </a:defRPr>
            </a:lvl2pPr>
            <a:lvl3pPr marL="0" lvl="2" indent="0" algn="r">
              <a:spcBef>
                <a:spcPts val="0"/>
              </a:spcBef>
              <a:buNone/>
              <a:defRPr sz="1200" b="0" i="0" u="none" strike="noStrike" cap="none">
                <a:solidFill>
                  <a:srgbClr val="232F3E"/>
                </a:solidFill>
                <a:latin typeface="Play"/>
                <a:ea typeface="Play"/>
                <a:cs typeface="Play"/>
                <a:sym typeface="Play"/>
              </a:defRPr>
            </a:lvl3pPr>
            <a:lvl4pPr marL="0" lvl="3" indent="0" algn="r">
              <a:spcBef>
                <a:spcPts val="0"/>
              </a:spcBef>
              <a:buNone/>
              <a:defRPr sz="1200" b="0" i="0" u="none" strike="noStrike" cap="none">
                <a:solidFill>
                  <a:srgbClr val="232F3E"/>
                </a:solidFill>
                <a:latin typeface="Play"/>
                <a:ea typeface="Play"/>
                <a:cs typeface="Play"/>
                <a:sym typeface="Play"/>
              </a:defRPr>
            </a:lvl4pPr>
            <a:lvl5pPr marL="0" lvl="4" indent="0" algn="r">
              <a:spcBef>
                <a:spcPts val="0"/>
              </a:spcBef>
              <a:buNone/>
              <a:defRPr sz="1200" b="0" i="0" u="none" strike="noStrike" cap="none">
                <a:solidFill>
                  <a:srgbClr val="232F3E"/>
                </a:solidFill>
                <a:latin typeface="Play"/>
                <a:ea typeface="Play"/>
                <a:cs typeface="Play"/>
                <a:sym typeface="Play"/>
              </a:defRPr>
            </a:lvl5pPr>
            <a:lvl6pPr marL="0" lvl="5" indent="0" algn="r">
              <a:spcBef>
                <a:spcPts val="0"/>
              </a:spcBef>
              <a:buNone/>
              <a:defRPr sz="1200" b="0" i="0" u="none" strike="noStrike" cap="none">
                <a:solidFill>
                  <a:srgbClr val="232F3E"/>
                </a:solidFill>
                <a:latin typeface="Play"/>
                <a:ea typeface="Play"/>
                <a:cs typeface="Play"/>
                <a:sym typeface="Play"/>
              </a:defRPr>
            </a:lvl6pPr>
            <a:lvl7pPr marL="0" lvl="6" indent="0" algn="r">
              <a:spcBef>
                <a:spcPts val="0"/>
              </a:spcBef>
              <a:buNone/>
              <a:defRPr sz="1200" b="0" i="0" u="none" strike="noStrike" cap="none">
                <a:solidFill>
                  <a:srgbClr val="232F3E"/>
                </a:solidFill>
                <a:latin typeface="Play"/>
                <a:ea typeface="Play"/>
                <a:cs typeface="Play"/>
                <a:sym typeface="Play"/>
              </a:defRPr>
            </a:lvl7pPr>
            <a:lvl8pPr marL="0" lvl="7" indent="0" algn="r">
              <a:spcBef>
                <a:spcPts val="0"/>
              </a:spcBef>
              <a:buNone/>
              <a:defRPr sz="1200" b="0" i="0" u="none" strike="noStrike" cap="none">
                <a:solidFill>
                  <a:srgbClr val="232F3E"/>
                </a:solidFill>
                <a:latin typeface="Play"/>
                <a:ea typeface="Play"/>
                <a:cs typeface="Play"/>
                <a:sym typeface="Play"/>
              </a:defRPr>
            </a:lvl8pPr>
            <a:lvl9pPr marL="0" lvl="8" indent="0" algn="r">
              <a:spcBef>
                <a:spcPts val="0"/>
              </a:spcBef>
              <a:buNone/>
              <a:defRPr sz="1200" b="0" i="0" u="none" strike="noStrike" cap="none">
                <a:solidFill>
                  <a:srgbClr val="232F3E"/>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
        <p:nvSpPr>
          <p:cNvPr id="526" name="Google Shape;526;p54"/>
          <p:cNvSpPr txBox="1">
            <a:spLocks noGrp="1"/>
          </p:cNvSpPr>
          <p:nvPr>
            <p:ph type="title"/>
          </p:nvPr>
        </p:nvSpPr>
        <p:spPr>
          <a:xfrm>
            <a:off x="179238" y="179881"/>
            <a:ext cx="11855445" cy="49884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7" name="Google Shape;527;p54"/>
          <p:cNvSpPr txBox="1">
            <a:spLocks noGrp="1"/>
          </p:cNvSpPr>
          <p:nvPr>
            <p:ph type="body" idx="1"/>
          </p:nvPr>
        </p:nvSpPr>
        <p:spPr>
          <a:xfrm>
            <a:off x="179237" y="697780"/>
            <a:ext cx="11855445" cy="1328883"/>
          </a:xfrm>
          <a:prstGeom prst="rect">
            <a:avLst/>
          </a:prstGeom>
          <a:noFill/>
          <a:ln>
            <a:noFill/>
          </a:ln>
        </p:spPr>
        <p:txBody>
          <a:bodyPr spcFirstLastPara="1" wrap="square" lIns="91425" tIns="0" rIns="91425" bIns="0" anchor="t" anchorCtr="0">
            <a:normAutofit/>
          </a:bodyPr>
          <a:lstStyle>
            <a:lvl1pPr marL="457200" marR="0" lvl="0" indent="-228600" algn="l">
              <a:lnSpc>
                <a:spcPct val="90000"/>
              </a:lnSpc>
              <a:spcBef>
                <a:spcPts val="0"/>
              </a:spcBef>
              <a:spcAft>
                <a:spcPts val="0"/>
              </a:spcAft>
              <a:buClr>
                <a:schemeClr val="lt1"/>
              </a:buClr>
              <a:buSzPts val="2000"/>
              <a:buFont typeface="Arial"/>
              <a:buNone/>
              <a:defRPr sz="2000">
                <a:solidFill>
                  <a:schemeClr val="lt1"/>
                </a:solidFill>
              </a:defRPr>
            </a:lvl1pPr>
            <a:lvl2pPr marL="914400" lvl="1" indent="-342900" algn="l">
              <a:lnSpc>
                <a:spcPct val="90000"/>
              </a:lnSpc>
              <a:spcBef>
                <a:spcPts val="60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8" name="Google Shape;528;p54"/>
          <p:cNvSpPr txBox="1">
            <a:spLocks noGrp="1"/>
          </p:cNvSpPr>
          <p:nvPr>
            <p:ph type="body" idx="2"/>
          </p:nvPr>
        </p:nvSpPr>
        <p:spPr>
          <a:xfrm>
            <a:off x="0" y="2026663"/>
            <a:ext cx="887413" cy="317500"/>
          </a:xfrm>
          <a:prstGeom prst="rect">
            <a:avLst/>
          </a:prstGeom>
          <a:noFill/>
          <a:ln>
            <a:noFill/>
          </a:ln>
        </p:spPr>
        <p:txBody>
          <a:bodyPr spcFirstLastPara="1" wrap="square" lIns="0" tIns="45700" rIns="0" bIns="45700" anchor="t" anchorCtr="0">
            <a:noAutofit/>
          </a:bodyPr>
          <a:lstStyle>
            <a:lvl1pPr marL="457200" lvl="0" indent="-228600" algn="ctr">
              <a:lnSpc>
                <a:spcPct val="100000"/>
              </a:lnSpc>
              <a:spcBef>
                <a:spcPts val="0"/>
              </a:spcBef>
              <a:spcAft>
                <a:spcPts val="0"/>
              </a:spcAft>
              <a:buClr>
                <a:schemeClr val="lt1"/>
              </a:buClr>
              <a:buSzPts val="1800"/>
              <a:buNone/>
              <a:defRPr sz="1800">
                <a:solidFill>
                  <a:schemeClr val="lt1"/>
                </a:solidFill>
              </a:defRPr>
            </a:lvl1pPr>
            <a:lvl2pPr marL="914400" lvl="1" indent="-342900" algn="l">
              <a:lnSpc>
                <a:spcPct val="90000"/>
              </a:lnSpc>
              <a:spcBef>
                <a:spcPts val="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9" name="Google Shape;529;p54"/>
          <p:cNvSpPr txBox="1">
            <a:spLocks noGrp="1"/>
          </p:cNvSpPr>
          <p:nvPr>
            <p:ph type="body" idx="3"/>
          </p:nvPr>
        </p:nvSpPr>
        <p:spPr>
          <a:xfrm>
            <a:off x="907950" y="2026663"/>
            <a:ext cx="10737865" cy="3175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chemeClr val="lt1"/>
              </a:buClr>
              <a:buSzPts val="1800"/>
              <a:buNone/>
              <a:defRPr sz="1800">
                <a:solidFill>
                  <a:schemeClr val="lt1"/>
                </a:solidFill>
              </a:defRPr>
            </a:lvl1pPr>
            <a:lvl2pPr marL="914400" lvl="1" indent="-342900" algn="l">
              <a:lnSpc>
                <a:spcPct val="90000"/>
              </a:lnSpc>
              <a:spcBef>
                <a:spcPts val="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0" name="Google Shape;530;p54"/>
          <p:cNvSpPr txBox="1">
            <a:spLocks noGrp="1"/>
          </p:cNvSpPr>
          <p:nvPr>
            <p:ph type="body" idx="4"/>
          </p:nvPr>
        </p:nvSpPr>
        <p:spPr>
          <a:xfrm>
            <a:off x="1" y="2344127"/>
            <a:ext cx="888136" cy="64008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1"/>
              </a:buClr>
              <a:buSzPts val="2000"/>
              <a:buNone/>
              <a:defRPr sz="2000" b="1">
                <a:solidFill>
                  <a:schemeClr val="lt1"/>
                </a:solidFill>
                <a:latin typeface="Play"/>
                <a:ea typeface="Play"/>
                <a:cs typeface="Play"/>
                <a:sym typeface="Play"/>
              </a:defRPr>
            </a:lvl1pPr>
            <a:lvl2pPr marL="914400" lvl="1" indent="-342900" algn="l">
              <a:lnSpc>
                <a:spcPct val="90000"/>
              </a:lnSpc>
              <a:spcBef>
                <a:spcPts val="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1" name="Google Shape;531;p54"/>
          <p:cNvSpPr txBox="1">
            <a:spLocks noGrp="1"/>
          </p:cNvSpPr>
          <p:nvPr>
            <p:ph type="body" idx="5"/>
          </p:nvPr>
        </p:nvSpPr>
        <p:spPr>
          <a:xfrm>
            <a:off x="907950" y="2344127"/>
            <a:ext cx="11233250" cy="640080"/>
          </a:xfrm>
          <a:prstGeom prst="rect">
            <a:avLst/>
          </a:prstGeom>
          <a:noFill/>
          <a:ln>
            <a:noFill/>
          </a:ln>
        </p:spPr>
        <p:txBody>
          <a:bodyPr spcFirstLastPara="1" wrap="square" lIns="91425" tIns="0" rIns="91425" bIns="0" anchor="ctr" anchorCtr="0">
            <a:noAutofit/>
          </a:bodyPr>
          <a:lstStyle>
            <a:lvl1pPr marL="457200" lvl="0" indent="-228600" algn="l">
              <a:lnSpc>
                <a:spcPct val="90000"/>
              </a:lnSpc>
              <a:spcBef>
                <a:spcPts val="0"/>
              </a:spcBef>
              <a:spcAft>
                <a:spcPts val="0"/>
              </a:spcAft>
              <a:buClr>
                <a:srgbClr val="232F3E"/>
              </a:buClr>
              <a:buSzPts val="2000"/>
              <a:buNone/>
              <a:defRPr sz="2000">
                <a:solidFill>
                  <a:srgbClr val="232F3E"/>
                </a:solidFill>
              </a:defRPr>
            </a:lvl1pPr>
            <a:lvl2pPr marL="914400" lvl="1" indent="-228600" algn="l">
              <a:lnSpc>
                <a:spcPct val="90000"/>
              </a:lnSpc>
              <a:spcBef>
                <a:spcPts val="0"/>
              </a:spcBef>
              <a:spcAft>
                <a:spcPts val="0"/>
              </a:spcAft>
              <a:buClr>
                <a:srgbClr val="232F3E"/>
              </a:buClr>
              <a:buSzPts val="2400"/>
              <a:buNone/>
              <a:defRPr/>
            </a:lvl2pPr>
            <a:lvl3pPr marL="1371600" lvl="2" indent="-228600" algn="l">
              <a:lnSpc>
                <a:spcPct val="90000"/>
              </a:lnSpc>
              <a:spcBef>
                <a:spcPts val="1200"/>
              </a:spcBef>
              <a:spcAft>
                <a:spcPts val="0"/>
              </a:spcAft>
              <a:buClr>
                <a:srgbClr val="232F3E"/>
              </a:buClr>
              <a:buSzPts val="2000"/>
              <a:buNone/>
              <a:defRPr/>
            </a:lvl3pPr>
            <a:lvl4pPr marL="1828800" lvl="3" indent="-228600" algn="l">
              <a:lnSpc>
                <a:spcPct val="90000"/>
              </a:lnSpc>
              <a:spcBef>
                <a:spcPts val="1200"/>
              </a:spcBef>
              <a:spcAft>
                <a:spcPts val="0"/>
              </a:spcAft>
              <a:buClr>
                <a:srgbClr val="232F3E"/>
              </a:buClr>
              <a:buSzPts val="1800"/>
              <a:buNone/>
              <a:defRPr/>
            </a:lvl4pPr>
            <a:lvl5pPr marL="2286000" lvl="4" indent="-228600" algn="l">
              <a:lnSpc>
                <a:spcPct val="90000"/>
              </a:lnSpc>
              <a:spcBef>
                <a:spcPts val="1200"/>
              </a:spcBef>
              <a:spcAft>
                <a:spcPts val="0"/>
              </a:spcAft>
              <a:buClr>
                <a:srgbClr val="232F3E"/>
              </a:buClr>
              <a:buSzPts val="18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2" name="Google Shape;532;p54"/>
          <p:cNvSpPr txBox="1">
            <a:spLocks noGrp="1"/>
          </p:cNvSpPr>
          <p:nvPr>
            <p:ph type="body" idx="6"/>
          </p:nvPr>
        </p:nvSpPr>
        <p:spPr>
          <a:xfrm>
            <a:off x="1" y="3017609"/>
            <a:ext cx="888136" cy="64008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1"/>
              </a:buClr>
              <a:buSzPts val="2000"/>
              <a:buNone/>
              <a:defRPr sz="2000" b="1">
                <a:solidFill>
                  <a:schemeClr val="lt1"/>
                </a:solidFill>
                <a:latin typeface="Play"/>
                <a:ea typeface="Play"/>
                <a:cs typeface="Play"/>
                <a:sym typeface="Play"/>
              </a:defRPr>
            </a:lvl1pPr>
            <a:lvl2pPr marL="914400" lvl="1" indent="-342900" algn="l">
              <a:lnSpc>
                <a:spcPct val="90000"/>
              </a:lnSpc>
              <a:spcBef>
                <a:spcPts val="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3" name="Google Shape;533;p54"/>
          <p:cNvSpPr txBox="1">
            <a:spLocks noGrp="1"/>
          </p:cNvSpPr>
          <p:nvPr>
            <p:ph type="body" idx="7"/>
          </p:nvPr>
        </p:nvSpPr>
        <p:spPr>
          <a:xfrm>
            <a:off x="907950" y="3017609"/>
            <a:ext cx="11233250" cy="640080"/>
          </a:xfrm>
          <a:prstGeom prst="rect">
            <a:avLst/>
          </a:prstGeom>
          <a:noFill/>
          <a:ln>
            <a:noFill/>
          </a:ln>
        </p:spPr>
        <p:txBody>
          <a:bodyPr spcFirstLastPara="1" wrap="square" lIns="91425" tIns="0" rIns="91425" bIns="0" anchor="ctr" anchorCtr="0">
            <a:noAutofit/>
          </a:bodyPr>
          <a:lstStyle>
            <a:lvl1pPr marL="457200" lvl="0" indent="-228600" algn="l">
              <a:lnSpc>
                <a:spcPct val="90000"/>
              </a:lnSpc>
              <a:spcBef>
                <a:spcPts val="0"/>
              </a:spcBef>
              <a:spcAft>
                <a:spcPts val="0"/>
              </a:spcAft>
              <a:buClr>
                <a:srgbClr val="232F3E"/>
              </a:buClr>
              <a:buSzPts val="2000"/>
              <a:buNone/>
              <a:defRPr sz="2000">
                <a:solidFill>
                  <a:srgbClr val="232F3E"/>
                </a:solidFill>
              </a:defRPr>
            </a:lvl1pPr>
            <a:lvl2pPr marL="914400" lvl="1" indent="-228600" algn="l">
              <a:lnSpc>
                <a:spcPct val="90000"/>
              </a:lnSpc>
              <a:spcBef>
                <a:spcPts val="0"/>
              </a:spcBef>
              <a:spcAft>
                <a:spcPts val="0"/>
              </a:spcAft>
              <a:buClr>
                <a:srgbClr val="232F3E"/>
              </a:buClr>
              <a:buSzPts val="2400"/>
              <a:buNone/>
              <a:defRPr/>
            </a:lvl2pPr>
            <a:lvl3pPr marL="1371600" lvl="2" indent="-228600" algn="l">
              <a:lnSpc>
                <a:spcPct val="90000"/>
              </a:lnSpc>
              <a:spcBef>
                <a:spcPts val="1200"/>
              </a:spcBef>
              <a:spcAft>
                <a:spcPts val="0"/>
              </a:spcAft>
              <a:buClr>
                <a:srgbClr val="232F3E"/>
              </a:buClr>
              <a:buSzPts val="2000"/>
              <a:buNone/>
              <a:defRPr/>
            </a:lvl3pPr>
            <a:lvl4pPr marL="1828800" lvl="3" indent="-228600" algn="l">
              <a:lnSpc>
                <a:spcPct val="90000"/>
              </a:lnSpc>
              <a:spcBef>
                <a:spcPts val="1200"/>
              </a:spcBef>
              <a:spcAft>
                <a:spcPts val="0"/>
              </a:spcAft>
              <a:buClr>
                <a:srgbClr val="232F3E"/>
              </a:buClr>
              <a:buSzPts val="1800"/>
              <a:buNone/>
              <a:defRPr/>
            </a:lvl4pPr>
            <a:lvl5pPr marL="2286000" lvl="4" indent="-228600" algn="l">
              <a:lnSpc>
                <a:spcPct val="90000"/>
              </a:lnSpc>
              <a:spcBef>
                <a:spcPts val="1200"/>
              </a:spcBef>
              <a:spcAft>
                <a:spcPts val="0"/>
              </a:spcAft>
              <a:buClr>
                <a:srgbClr val="232F3E"/>
              </a:buClr>
              <a:buSzPts val="18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4" name="Google Shape;534;p54"/>
          <p:cNvSpPr txBox="1">
            <a:spLocks noGrp="1"/>
          </p:cNvSpPr>
          <p:nvPr>
            <p:ph type="body" idx="8"/>
          </p:nvPr>
        </p:nvSpPr>
        <p:spPr>
          <a:xfrm>
            <a:off x="1" y="3691091"/>
            <a:ext cx="888136" cy="64008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1"/>
              </a:buClr>
              <a:buSzPts val="2000"/>
              <a:buNone/>
              <a:defRPr sz="2000" b="1">
                <a:solidFill>
                  <a:schemeClr val="lt1"/>
                </a:solidFill>
                <a:latin typeface="Play"/>
                <a:ea typeface="Play"/>
                <a:cs typeface="Play"/>
                <a:sym typeface="Play"/>
              </a:defRPr>
            </a:lvl1pPr>
            <a:lvl2pPr marL="914400" lvl="1" indent="-342900" algn="l">
              <a:lnSpc>
                <a:spcPct val="90000"/>
              </a:lnSpc>
              <a:spcBef>
                <a:spcPts val="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5" name="Google Shape;535;p54"/>
          <p:cNvSpPr txBox="1">
            <a:spLocks noGrp="1"/>
          </p:cNvSpPr>
          <p:nvPr>
            <p:ph type="body" idx="9"/>
          </p:nvPr>
        </p:nvSpPr>
        <p:spPr>
          <a:xfrm>
            <a:off x="907950" y="3691091"/>
            <a:ext cx="11233250" cy="640080"/>
          </a:xfrm>
          <a:prstGeom prst="rect">
            <a:avLst/>
          </a:prstGeom>
          <a:noFill/>
          <a:ln>
            <a:noFill/>
          </a:ln>
        </p:spPr>
        <p:txBody>
          <a:bodyPr spcFirstLastPara="1" wrap="square" lIns="91425" tIns="0" rIns="91425" bIns="0" anchor="ctr" anchorCtr="0">
            <a:noAutofit/>
          </a:bodyPr>
          <a:lstStyle>
            <a:lvl1pPr marL="457200" lvl="0" indent="-228600" algn="l">
              <a:lnSpc>
                <a:spcPct val="90000"/>
              </a:lnSpc>
              <a:spcBef>
                <a:spcPts val="0"/>
              </a:spcBef>
              <a:spcAft>
                <a:spcPts val="0"/>
              </a:spcAft>
              <a:buClr>
                <a:srgbClr val="232F3E"/>
              </a:buClr>
              <a:buSzPts val="2000"/>
              <a:buNone/>
              <a:defRPr sz="2000">
                <a:solidFill>
                  <a:srgbClr val="232F3E"/>
                </a:solidFill>
              </a:defRPr>
            </a:lvl1pPr>
            <a:lvl2pPr marL="914400" lvl="1" indent="-228600" algn="l">
              <a:lnSpc>
                <a:spcPct val="90000"/>
              </a:lnSpc>
              <a:spcBef>
                <a:spcPts val="0"/>
              </a:spcBef>
              <a:spcAft>
                <a:spcPts val="0"/>
              </a:spcAft>
              <a:buClr>
                <a:srgbClr val="232F3E"/>
              </a:buClr>
              <a:buSzPts val="2400"/>
              <a:buNone/>
              <a:defRPr/>
            </a:lvl2pPr>
            <a:lvl3pPr marL="1371600" lvl="2" indent="-228600" algn="l">
              <a:lnSpc>
                <a:spcPct val="90000"/>
              </a:lnSpc>
              <a:spcBef>
                <a:spcPts val="1200"/>
              </a:spcBef>
              <a:spcAft>
                <a:spcPts val="0"/>
              </a:spcAft>
              <a:buClr>
                <a:srgbClr val="232F3E"/>
              </a:buClr>
              <a:buSzPts val="2000"/>
              <a:buNone/>
              <a:defRPr/>
            </a:lvl3pPr>
            <a:lvl4pPr marL="1828800" lvl="3" indent="-228600" algn="l">
              <a:lnSpc>
                <a:spcPct val="90000"/>
              </a:lnSpc>
              <a:spcBef>
                <a:spcPts val="1200"/>
              </a:spcBef>
              <a:spcAft>
                <a:spcPts val="0"/>
              </a:spcAft>
              <a:buClr>
                <a:srgbClr val="232F3E"/>
              </a:buClr>
              <a:buSzPts val="1800"/>
              <a:buNone/>
              <a:defRPr/>
            </a:lvl4pPr>
            <a:lvl5pPr marL="2286000" lvl="4" indent="-228600" algn="l">
              <a:lnSpc>
                <a:spcPct val="90000"/>
              </a:lnSpc>
              <a:spcBef>
                <a:spcPts val="1200"/>
              </a:spcBef>
              <a:spcAft>
                <a:spcPts val="0"/>
              </a:spcAft>
              <a:buClr>
                <a:srgbClr val="232F3E"/>
              </a:buClr>
              <a:buSzPts val="18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6" name="Google Shape;536;p54"/>
          <p:cNvSpPr txBox="1">
            <a:spLocks noGrp="1"/>
          </p:cNvSpPr>
          <p:nvPr>
            <p:ph type="body" idx="13"/>
          </p:nvPr>
        </p:nvSpPr>
        <p:spPr>
          <a:xfrm>
            <a:off x="1" y="4364573"/>
            <a:ext cx="888136" cy="64008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1"/>
              </a:buClr>
              <a:buSzPts val="2000"/>
              <a:buNone/>
              <a:defRPr sz="2000" b="1">
                <a:solidFill>
                  <a:schemeClr val="lt1"/>
                </a:solidFill>
                <a:latin typeface="Play"/>
                <a:ea typeface="Play"/>
                <a:cs typeface="Play"/>
                <a:sym typeface="Play"/>
              </a:defRPr>
            </a:lvl1pPr>
            <a:lvl2pPr marL="914400" lvl="1" indent="-342900" algn="l">
              <a:lnSpc>
                <a:spcPct val="90000"/>
              </a:lnSpc>
              <a:spcBef>
                <a:spcPts val="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7" name="Google Shape;537;p54"/>
          <p:cNvSpPr txBox="1">
            <a:spLocks noGrp="1"/>
          </p:cNvSpPr>
          <p:nvPr>
            <p:ph type="body" idx="14"/>
          </p:nvPr>
        </p:nvSpPr>
        <p:spPr>
          <a:xfrm>
            <a:off x="907950" y="4364573"/>
            <a:ext cx="11233250" cy="640080"/>
          </a:xfrm>
          <a:prstGeom prst="rect">
            <a:avLst/>
          </a:prstGeom>
          <a:noFill/>
          <a:ln>
            <a:noFill/>
          </a:ln>
        </p:spPr>
        <p:txBody>
          <a:bodyPr spcFirstLastPara="1" wrap="square" lIns="91425" tIns="0" rIns="91425" bIns="0" anchor="ctr" anchorCtr="0">
            <a:noAutofit/>
          </a:bodyPr>
          <a:lstStyle>
            <a:lvl1pPr marL="457200" lvl="0" indent="-228600" algn="l">
              <a:lnSpc>
                <a:spcPct val="90000"/>
              </a:lnSpc>
              <a:spcBef>
                <a:spcPts val="0"/>
              </a:spcBef>
              <a:spcAft>
                <a:spcPts val="0"/>
              </a:spcAft>
              <a:buClr>
                <a:srgbClr val="232F3E"/>
              </a:buClr>
              <a:buSzPts val="2000"/>
              <a:buNone/>
              <a:defRPr sz="2000">
                <a:solidFill>
                  <a:srgbClr val="232F3E"/>
                </a:solidFill>
              </a:defRPr>
            </a:lvl1pPr>
            <a:lvl2pPr marL="914400" lvl="1" indent="-228600" algn="l">
              <a:lnSpc>
                <a:spcPct val="90000"/>
              </a:lnSpc>
              <a:spcBef>
                <a:spcPts val="0"/>
              </a:spcBef>
              <a:spcAft>
                <a:spcPts val="0"/>
              </a:spcAft>
              <a:buClr>
                <a:srgbClr val="232F3E"/>
              </a:buClr>
              <a:buSzPts val="2400"/>
              <a:buNone/>
              <a:defRPr/>
            </a:lvl2pPr>
            <a:lvl3pPr marL="1371600" lvl="2" indent="-228600" algn="l">
              <a:lnSpc>
                <a:spcPct val="90000"/>
              </a:lnSpc>
              <a:spcBef>
                <a:spcPts val="1200"/>
              </a:spcBef>
              <a:spcAft>
                <a:spcPts val="0"/>
              </a:spcAft>
              <a:buClr>
                <a:srgbClr val="232F3E"/>
              </a:buClr>
              <a:buSzPts val="2000"/>
              <a:buNone/>
              <a:defRPr/>
            </a:lvl3pPr>
            <a:lvl4pPr marL="1828800" lvl="3" indent="-228600" algn="l">
              <a:lnSpc>
                <a:spcPct val="90000"/>
              </a:lnSpc>
              <a:spcBef>
                <a:spcPts val="1200"/>
              </a:spcBef>
              <a:spcAft>
                <a:spcPts val="0"/>
              </a:spcAft>
              <a:buClr>
                <a:srgbClr val="232F3E"/>
              </a:buClr>
              <a:buSzPts val="1800"/>
              <a:buNone/>
              <a:defRPr/>
            </a:lvl4pPr>
            <a:lvl5pPr marL="2286000" lvl="4" indent="-228600" algn="l">
              <a:lnSpc>
                <a:spcPct val="90000"/>
              </a:lnSpc>
              <a:spcBef>
                <a:spcPts val="1200"/>
              </a:spcBef>
              <a:spcAft>
                <a:spcPts val="0"/>
              </a:spcAft>
              <a:buClr>
                <a:srgbClr val="232F3E"/>
              </a:buClr>
              <a:buSzPts val="18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8" name="Google Shape;538;p54"/>
          <p:cNvSpPr txBox="1">
            <a:spLocks noGrp="1"/>
          </p:cNvSpPr>
          <p:nvPr>
            <p:ph type="body" idx="15"/>
          </p:nvPr>
        </p:nvSpPr>
        <p:spPr>
          <a:xfrm>
            <a:off x="1" y="5038055"/>
            <a:ext cx="888136" cy="64008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1"/>
              </a:buClr>
              <a:buSzPts val="2000"/>
              <a:buNone/>
              <a:defRPr sz="2000" b="1">
                <a:solidFill>
                  <a:schemeClr val="lt1"/>
                </a:solidFill>
                <a:latin typeface="Play"/>
                <a:ea typeface="Play"/>
                <a:cs typeface="Play"/>
                <a:sym typeface="Play"/>
              </a:defRPr>
            </a:lvl1pPr>
            <a:lvl2pPr marL="914400" lvl="1" indent="-342900" algn="l">
              <a:lnSpc>
                <a:spcPct val="90000"/>
              </a:lnSpc>
              <a:spcBef>
                <a:spcPts val="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9" name="Google Shape;539;p54"/>
          <p:cNvSpPr txBox="1">
            <a:spLocks noGrp="1"/>
          </p:cNvSpPr>
          <p:nvPr>
            <p:ph type="body" idx="16"/>
          </p:nvPr>
        </p:nvSpPr>
        <p:spPr>
          <a:xfrm>
            <a:off x="907950" y="5038055"/>
            <a:ext cx="11233250" cy="640080"/>
          </a:xfrm>
          <a:prstGeom prst="rect">
            <a:avLst/>
          </a:prstGeom>
          <a:noFill/>
          <a:ln>
            <a:noFill/>
          </a:ln>
        </p:spPr>
        <p:txBody>
          <a:bodyPr spcFirstLastPara="1" wrap="square" lIns="91425" tIns="0" rIns="91425" bIns="0" anchor="ctr" anchorCtr="0">
            <a:noAutofit/>
          </a:bodyPr>
          <a:lstStyle>
            <a:lvl1pPr marL="457200" lvl="0" indent="-228600" algn="l">
              <a:lnSpc>
                <a:spcPct val="90000"/>
              </a:lnSpc>
              <a:spcBef>
                <a:spcPts val="0"/>
              </a:spcBef>
              <a:spcAft>
                <a:spcPts val="0"/>
              </a:spcAft>
              <a:buClr>
                <a:srgbClr val="232F3E"/>
              </a:buClr>
              <a:buSzPts val="2000"/>
              <a:buNone/>
              <a:defRPr sz="2000">
                <a:solidFill>
                  <a:srgbClr val="232F3E"/>
                </a:solidFill>
              </a:defRPr>
            </a:lvl1pPr>
            <a:lvl2pPr marL="914400" lvl="1" indent="-228600" algn="l">
              <a:lnSpc>
                <a:spcPct val="90000"/>
              </a:lnSpc>
              <a:spcBef>
                <a:spcPts val="0"/>
              </a:spcBef>
              <a:spcAft>
                <a:spcPts val="0"/>
              </a:spcAft>
              <a:buClr>
                <a:srgbClr val="232F3E"/>
              </a:buClr>
              <a:buSzPts val="2400"/>
              <a:buNone/>
              <a:defRPr/>
            </a:lvl2pPr>
            <a:lvl3pPr marL="1371600" lvl="2" indent="-228600" algn="l">
              <a:lnSpc>
                <a:spcPct val="90000"/>
              </a:lnSpc>
              <a:spcBef>
                <a:spcPts val="1200"/>
              </a:spcBef>
              <a:spcAft>
                <a:spcPts val="0"/>
              </a:spcAft>
              <a:buClr>
                <a:srgbClr val="232F3E"/>
              </a:buClr>
              <a:buSzPts val="2000"/>
              <a:buNone/>
              <a:defRPr/>
            </a:lvl3pPr>
            <a:lvl4pPr marL="1828800" lvl="3" indent="-228600" algn="l">
              <a:lnSpc>
                <a:spcPct val="90000"/>
              </a:lnSpc>
              <a:spcBef>
                <a:spcPts val="1200"/>
              </a:spcBef>
              <a:spcAft>
                <a:spcPts val="0"/>
              </a:spcAft>
              <a:buClr>
                <a:srgbClr val="232F3E"/>
              </a:buClr>
              <a:buSzPts val="1800"/>
              <a:buNone/>
              <a:defRPr/>
            </a:lvl4pPr>
            <a:lvl5pPr marL="2286000" lvl="4" indent="-228600" algn="l">
              <a:lnSpc>
                <a:spcPct val="90000"/>
              </a:lnSpc>
              <a:spcBef>
                <a:spcPts val="1200"/>
              </a:spcBef>
              <a:spcAft>
                <a:spcPts val="0"/>
              </a:spcAft>
              <a:buClr>
                <a:srgbClr val="232F3E"/>
              </a:buClr>
              <a:buSzPts val="18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0" name="Google Shape;540;p54"/>
          <p:cNvSpPr txBox="1">
            <a:spLocks noGrp="1"/>
          </p:cNvSpPr>
          <p:nvPr>
            <p:ph type="body" idx="17"/>
          </p:nvPr>
        </p:nvSpPr>
        <p:spPr>
          <a:xfrm>
            <a:off x="1" y="5711539"/>
            <a:ext cx="888136" cy="64008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1"/>
              </a:buClr>
              <a:buSzPts val="2000"/>
              <a:buNone/>
              <a:defRPr sz="2000" b="1">
                <a:solidFill>
                  <a:schemeClr val="lt1"/>
                </a:solidFill>
                <a:latin typeface="Play"/>
                <a:ea typeface="Play"/>
                <a:cs typeface="Play"/>
                <a:sym typeface="Play"/>
              </a:defRPr>
            </a:lvl1pPr>
            <a:lvl2pPr marL="914400" lvl="1" indent="-342900" algn="l">
              <a:lnSpc>
                <a:spcPct val="90000"/>
              </a:lnSpc>
              <a:spcBef>
                <a:spcPts val="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1" name="Google Shape;541;p54"/>
          <p:cNvSpPr txBox="1">
            <a:spLocks noGrp="1"/>
          </p:cNvSpPr>
          <p:nvPr>
            <p:ph type="body" idx="18"/>
          </p:nvPr>
        </p:nvSpPr>
        <p:spPr>
          <a:xfrm>
            <a:off x="907950" y="5711539"/>
            <a:ext cx="11233250" cy="640080"/>
          </a:xfrm>
          <a:prstGeom prst="rect">
            <a:avLst/>
          </a:prstGeom>
          <a:noFill/>
          <a:ln>
            <a:noFill/>
          </a:ln>
        </p:spPr>
        <p:txBody>
          <a:bodyPr spcFirstLastPara="1" wrap="square" lIns="91425" tIns="0" rIns="91425" bIns="0" anchor="ctr" anchorCtr="0">
            <a:noAutofit/>
          </a:bodyPr>
          <a:lstStyle>
            <a:lvl1pPr marL="457200" lvl="0" indent="-228600" algn="l">
              <a:lnSpc>
                <a:spcPct val="90000"/>
              </a:lnSpc>
              <a:spcBef>
                <a:spcPts val="0"/>
              </a:spcBef>
              <a:spcAft>
                <a:spcPts val="0"/>
              </a:spcAft>
              <a:buClr>
                <a:srgbClr val="232F3E"/>
              </a:buClr>
              <a:buSzPts val="2000"/>
              <a:buNone/>
              <a:defRPr sz="2000">
                <a:solidFill>
                  <a:srgbClr val="232F3E"/>
                </a:solidFill>
              </a:defRPr>
            </a:lvl1pPr>
            <a:lvl2pPr marL="914400" lvl="1" indent="-228600" algn="l">
              <a:lnSpc>
                <a:spcPct val="90000"/>
              </a:lnSpc>
              <a:spcBef>
                <a:spcPts val="0"/>
              </a:spcBef>
              <a:spcAft>
                <a:spcPts val="0"/>
              </a:spcAft>
              <a:buClr>
                <a:srgbClr val="232F3E"/>
              </a:buClr>
              <a:buSzPts val="2400"/>
              <a:buNone/>
              <a:defRPr/>
            </a:lvl2pPr>
            <a:lvl3pPr marL="1371600" lvl="2" indent="-228600" algn="l">
              <a:lnSpc>
                <a:spcPct val="90000"/>
              </a:lnSpc>
              <a:spcBef>
                <a:spcPts val="1200"/>
              </a:spcBef>
              <a:spcAft>
                <a:spcPts val="0"/>
              </a:spcAft>
              <a:buClr>
                <a:srgbClr val="232F3E"/>
              </a:buClr>
              <a:buSzPts val="2000"/>
              <a:buNone/>
              <a:defRPr/>
            </a:lvl3pPr>
            <a:lvl4pPr marL="1828800" lvl="3" indent="-228600" algn="l">
              <a:lnSpc>
                <a:spcPct val="90000"/>
              </a:lnSpc>
              <a:spcBef>
                <a:spcPts val="1200"/>
              </a:spcBef>
              <a:spcAft>
                <a:spcPts val="0"/>
              </a:spcAft>
              <a:buClr>
                <a:srgbClr val="232F3E"/>
              </a:buClr>
              <a:buSzPts val="1800"/>
              <a:buNone/>
              <a:defRPr/>
            </a:lvl4pPr>
            <a:lvl5pPr marL="2286000" lvl="4" indent="-228600" algn="l">
              <a:lnSpc>
                <a:spcPct val="90000"/>
              </a:lnSpc>
              <a:spcBef>
                <a:spcPts val="1200"/>
              </a:spcBef>
              <a:spcAft>
                <a:spcPts val="0"/>
              </a:spcAft>
              <a:buClr>
                <a:srgbClr val="232F3E"/>
              </a:buClr>
              <a:buSzPts val="18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542" name="Google Shape;542;p54"/>
          <p:cNvPicPr preferRelativeResize="0"/>
          <p:nvPr/>
        </p:nvPicPr>
        <p:blipFill rotWithShape="1">
          <a:blip r:embed="rId3">
            <a:alphaModFix/>
          </a:blip>
          <a:srcRect/>
          <a:stretch/>
        </p:blipFill>
        <p:spPr>
          <a:xfrm>
            <a:off x="3799983" y="6446520"/>
            <a:ext cx="4610100" cy="31115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KC-Horz-Option 2">
  <p:cSld name="KC-Horz-Option 2">
    <p:bg>
      <p:bgPr>
        <a:blipFill>
          <a:blip r:embed="rId2">
            <a:alphaModFix/>
          </a:blip>
          <a:stretch>
            <a:fillRect/>
          </a:stretch>
        </a:blipFill>
        <a:effectLst/>
      </p:bgPr>
    </p:bg>
    <p:spTree>
      <p:nvGrpSpPr>
        <p:cNvPr id="1" name="Shape 543"/>
        <p:cNvGrpSpPr/>
        <p:nvPr/>
      </p:nvGrpSpPr>
      <p:grpSpPr>
        <a:xfrm>
          <a:off x="0" y="0"/>
          <a:ext cx="0" cy="0"/>
          <a:chOff x="0" y="0"/>
          <a:chExt cx="0" cy="0"/>
        </a:xfrm>
      </p:grpSpPr>
      <p:sp>
        <p:nvSpPr>
          <p:cNvPr id="544" name="Google Shape;544;p55"/>
          <p:cNvSpPr txBox="1">
            <a:spLocks noGrp="1"/>
          </p:cNvSpPr>
          <p:nvPr>
            <p:ph type="sldNum" idx="12"/>
          </p:nvPr>
        </p:nvSpPr>
        <p:spPr>
          <a:xfrm>
            <a:off x="11347704" y="6446520"/>
            <a:ext cx="484632" cy="228600"/>
          </a:xfrm>
          <a:prstGeom prst="rect">
            <a:avLst/>
          </a:prstGeom>
          <a:noFill/>
          <a:ln>
            <a:noFill/>
          </a:ln>
        </p:spPr>
        <p:txBody>
          <a:bodyPr spcFirstLastPara="1" wrap="square" lIns="0" tIns="0" rIns="0" bIns="0" anchor="ctr" anchorCtr="0">
            <a:noAutofit/>
          </a:bodyPr>
          <a:lstStyle>
            <a:lvl1pPr marL="0" lvl="0" indent="0" algn="r">
              <a:spcBef>
                <a:spcPts val="0"/>
              </a:spcBef>
              <a:buNone/>
              <a:defRPr sz="1200" b="0" i="0" u="none" strike="noStrike" cap="none">
                <a:solidFill>
                  <a:srgbClr val="232F3E"/>
                </a:solidFill>
                <a:latin typeface="Play"/>
                <a:ea typeface="Play"/>
                <a:cs typeface="Play"/>
                <a:sym typeface="Play"/>
              </a:defRPr>
            </a:lvl1pPr>
            <a:lvl2pPr marL="0" lvl="1" indent="0" algn="r">
              <a:spcBef>
                <a:spcPts val="0"/>
              </a:spcBef>
              <a:buNone/>
              <a:defRPr sz="1200" b="0" i="0" u="none" strike="noStrike" cap="none">
                <a:solidFill>
                  <a:srgbClr val="232F3E"/>
                </a:solidFill>
                <a:latin typeface="Play"/>
                <a:ea typeface="Play"/>
                <a:cs typeface="Play"/>
                <a:sym typeface="Play"/>
              </a:defRPr>
            </a:lvl2pPr>
            <a:lvl3pPr marL="0" lvl="2" indent="0" algn="r">
              <a:spcBef>
                <a:spcPts val="0"/>
              </a:spcBef>
              <a:buNone/>
              <a:defRPr sz="1200" b="0" i="0" u="none" strike="noStrike" cap="none">
                <a:solidFill>
                  <a:srgbClr val="232F3E"/>
                </a:solidFill>
                <a:latin typeface="Play"/>
                <a:ea typeface="Play"/>
                <a:cs typeface="Play"/>
                <a:sym typeface="Play"/>
              </a:defRPr>
            </a:lvl3pPr>
            <a:lvl4pPr marL="0" lvl="3" indent="0" algn="r">
              <a:spcBef>
                <a:spcPts val="0"/>
              </a:spcBef>
              <a:buNone/>
              <a:defRPr sz="1200" b="0" i="0" u="none" strike="noStrike" cap="none">
                <a:solidFill>
                  <a:srgbClr val="232F3E"/>
                </a:solidFill>
                <a:latin typeface="Play"/>
                <a:ea typeface="Play"/>
                <a:cs typeface="Play"/>
                <a:sym typeface="Play"/>
              </a:defRPr>
            </a:lvl4pPr>
            <a:lvl5pPr marL="0" lvl="4" indent="0" algn="r">
              <a:spcBef>
                <a:spcPts val="0"/>
              </a:spcBef>
              <a:buNone/>
              <a:defRPr sz="1200" b="0" i="0" u="none" strike="noStrike" cap="none">
                <a:solidFill>
                  <a:srgbClr val="232F3E"/>
                </a:solidFill>
                <a:latin typeface="Play"/>
                <a:ea typeface="Play"/>
                <a:cs typeface="Play"/>
                <a:sym typeface="Play"/>
              </a:defRPr>
            </a:lvl5pPr>
            <a:lvl6pPr marL="0" lvl="5" indent="0" algn="r">
              <a:spcBef>
                <a:spcPts val="0"/>
              </a:spcBef>
              <a:buNone/>
              <a:defRPr sz="1200" b="0" i="0" u="none" strike="noStrike" cap="none">
                <a:solidFill>
                  <a:srgbClr val="232F3E"/>
                </a:solidFill>
                <a:latin typeface="Play"/>
                <a:ea typeface="Play"/>
                <a:cs typeface="Play"/>
                <a:sym typeface="Play"/>
              </a:defRPr>
            </a:lvl6pPr>
            <a:lvl7pPr marL="0" lvl="6" indent="0" algn="r">
              <a:spcBef>
                <a:spcPts val="0"/>
              </a:spcBef>
              <a:buNone/>
              <a:defRPr sz="1200" b="0" i="0" u="none" strike="noStrike" cap="none">
                <a:solidFill>
                  <a:srgbClr val="232F3E"/>
                </a:solidFill>
                <a:latin typeface="Play"/>
                <a:ea typeface="Play"/>
                <a:cs typeface="Play"/>
                <a:sym typeface="Play"/>
              </a:defRPr>
            </a:lvl7pPr>
            <a:lvl8pPr marL="0" lvl="7" indent="0" algn="r">
              <a:spcBef>
                <a:spcPts val="0"/>
              </a:spcBef>
              <a:buNone/>
              <a:defRPr sz="1200" b="0" i="0" u="none" strike="noStrike" cap="none">
                <a:solidFill>
                  <a:srgbClr val="232F3E"/>
                </a:solidFill>
                <a:latin typeface="Play"/>
                <a:ea typeface="Play"/>
                <a:cs typeface="Play"/>
                <a:sym typeface="Play"/>
              </a:defRPr>
            </a:lvl8pPr>
            <a:lvl9pPr marL="0" lvl="8" indent="0" algn="r">
              <a:spcBef>
                <a:spcPts val="0"/>
              </a:spcBef>
              <a:buNone/>
              <a:defRPr sz="1200" b="0" i="0" u="none" strike="noStrike" cap="none">
                <a:solidFill>
                  <a:srgbClr val="232F3E"/>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
        <p:nvSpPr>
          <p:cNvPr id="545" name="Google Shape;545;p55"/>
          <p:cNvSpPr txBox="1">
            <a:spLocks noGrp="1"/>
          </p:cNvSpPr>
          <p:nvPr>
            <p:ph type="title"/>
          </p:nvPr>
        </p:nvSpPr>
        <p:spPr>
          <a:xfrm>
            <a:off x="179238" y="179881"/>
            <a:ext cx="11825947" cy="49884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6" name="Google Shape;546;p55"/>
          <p:cNvSpPr txBox="1">
            <a:spLocks noGrp="1"/>
          </p:cNvSpPr>
          <p:nvPr>
            <p:ph type="body" idx="1"/>
          </p:nvPr>
        </p:nvSpPr>
        <p:spPr>
          <a:xfrm>
            <a:off x="179239" y="697780"/>
            <a:ext cx="11825948" cy="1328883"/>
          </a:xfrm>
          <a:prstGeom prst="rect">
            <a:avLst/>
          </a:prstGeom>
          <a:noFill/>
          <a:ln>
            <a:noFill/>
          </a:ln>
        </p:spPr>
        <p:txBody>
          <a:bodyPr spcFirstLastPara="1" wrap="square" lIns="91425" tIns="0" rIns="91425" bIns="0" anchor="t" anchorCtr="0">
            <a:normAutofit/>
          </a:bodyPr>
          <a:lstStyle>
            <a:lvl1pPr marL="457200" marR="0" lvl="0" indent="-228600" algn="l">
              <a:lnSpc>
                <a:spcPct val="100000"/>
              </a:lnSpc>
              <a:spcBef>
                <a:spcPts val="0"/>
              </a:spcBef>
              <a:spcAft>
                <a:spcPts val="0"/>
              </a:spcAft>
              <a:buClr>
                <a:srgbClr val="232F3E"/>
              </a:buClr>
              <a:buSzPts val="2000"/>
              <a:buFont typeface="Arial"/>
              <a:buNone/>
              <a:defRPr sz="2000">
                <a:solidFill>
                  <a:srgbClr val="232F3E"/>
                </a:solidFill>
              </a:defRPr>
            </a:lvl1pPr>
            <a:lvl2pPr marL="914400" lvl="1" indent="-342900" algn="l">
              <a:lnSpc>
                <a:spcPct val="90000"/>
              </a:lnSpc>
              <a:spcBef>
                <a:spcPts val="60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7" name="Google Shape;547;p55"/>
          <p:cNvSpPr txBox="1">
            <a:spLocks noGrp="1"/>
          </p:cNvSpPr>
          <p:nvPr>
            <p:ph type="body" idx="2"/>
          </p:nvPr>
        </p:nvSpPr>
        <p:spPr>
          <a:xfrm>
            <a:off x="0" y="2026663"/>
            <a:ext cx="887413" cy="317500"/>
          </a:xfrm>
          <a:prstGeom prst="rect">
            <a:avLst/>
          </a:prstGeom>
          <a:noFill/>
          <a:ln>
            <a:noFill/>
          </a:ln>
        </p:spPr>
        <p:txBody>
          <a:bodyPr spcFirstLastPara="1" wrap="square" lIns="0" tIns="45700" rIns="0" bIns="45700" anchor="t" anchorCtr="0">
            <a:noAutofit/>
          </a:bodyPr>
          <a:lstStyle>
            <a:lvl1pPr marL="457200" lvl="0" indent="-228600" algn="ctr">
              <a:lnSpc>
                <a:spcPct val="100000"/>
              </a:lnSpc>
              <a:spcBef>
                <a:spcPts val="0"/>
              </a:spcBef>
              <a:spcAft>
                <a:spcPts val="0"/>
              </a:spcAft>
              <a:buClr>
                <a:schemeClr val="lt1"/>
              </a:buClr>
              <a:buSzPts val="1800"/>
              <a:buNone/>
              <a:defRPr sz="1800">
                <a:solidFill>
                  <a:schemeClr val="lt1"/>
                </a:solidFill>
              </a:defRPr>
            </a:lvl1pPr>
            <a:lvl2pPr marL="914400" lvl="1" indent="-342900" algn="l">
              <a:lnSpc>
                <a:spcPct val="90000"/>
              </a:lnSpc>
              <a:spcBef>
                <a:spcPts val="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8" name="Google Shape;548;p55"/>
          <p:cNvSpPr txBox="1">
            <a:spLocks noGrp="1"/>
          </p:cNvSpPr>
          <p:nvPr>
            <p:ph type="body" idx="3"/>
          </p:nvPr>
        </p:nvSpPr>
        <p:spPr>
          <a:xfrm>
            <a:off x="907950" y="2026663"/>
            <a:ext cx="10757678" cy="317500"/>
          </a:xfrm>
          <a:prstGeom prst="rect">
            <a:avLst/>
          </a:prstGeom>
          <a:noFill/>
          <a:ln>
            <a:noFill/>
          </a:ln>
        </p:spPr>
        <p:txBody>
          <a:bodyPr spcFirstLastPara="1" wrap="square" lIns="91425" tIns="45700" rIns="0" bIns="45700" anchor="t" anchorCtr="0">
            <a:noAutofit/>
          </a:bodyPr>
          <a:lstStyle>
            <a:lvl1pPr marL="457200" lvl="0" indent="-228600" algn="l">
              <a:lnSpc>
                <a:spcPct val="100000"/>
              </a:lnSpc>
              <a:spcBef>
                <a:spcPts val="0"/>
              </a:spcBef>
              <a:spcAft>
                <a:spcPts val="0"/>
              </a:spcAft>
              <a:buClr>
                <a:schemeClr val="lt1"/>
              </a:buClr>
              <a:buSzPts val="1800"/>
              <a:buNone/>
              <a:defRPr sz="1800">
                <a:solidFill>
                  <a:schemeClr val="lt1"/>
                </a:solidFill>
              </a:defRPr>
            </a:lvl1pPr>
            <a:lvl2pPr marL="914400" lvl="1" indent="-342900" algn="l">
              <a:lnSpc>
                <a:spcPct val="90000"/>
              </a:lnSpc>
              <a:spcBef>
                <a:spcPts val="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9" name="Google Shape;549;p55"/>
          <p:cNvSpPr txBox="1">
            <a:spLocks noGrp="1"/>
          </p:cNvSpPr>
          <p:nvPr>
            <p:ph type="body" idx="4"/>
          </p:nvPr>
        </p:nvSpPr>
        <p:spPr>
          <a:xfrm>
            <a:off x="1" y="2344127"/>
            <a:ext cx="888136" cy="64008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marL="914400" lvl="1" indent="-228600" algn="l">
              <a:lnSpc>
                <a:spcPct val="90000"/>
              </a:lnSpc>
              <a:spcBef>
                <a:spcPts val="0"/>
              </a:spcBef>
              <a:spcAft>
                <a:spcPts val="0"/>
              </a:spcAft>
              <a:buClr>
                <a:srgbClr val="232F3E"/>
              </a:buClr>
              <a:buSzPts val="2400"/>
              <a:buNone/>
              <a:defRPr/>
            </a:lvl2pPr>
            <a:lvl3pPr marL="1371600" lvl="2" indent="-228600" algn="l">
              <a:lnSpc>
                <a:spcPct val="90000"/>
              </a:lnSpc>
              <a:spcBef>
                <a:spcPts val="1200"/>
              </a:spcBef>
              <a:spcAft>
                <a:spcPts val="0"/>
              </a:spcAft>
              <a:buClr>
                <a:srgbClr val="232F3E"/>
              </a:buClr>
              <a:buSzPts val="2000"/>
              <a:buNone/>
              <a:defRPr/>
            </a:lvl3pPr>
            <a:lvl4pPr marL="1828800" lvl="3" indent="-228600" algn="l">
              <a:lnSpc>
                <a:spcPct val="90000"/>
              </a:lnSpc>
              <a:spcBef>
                <a:spcPts val="1200"/>
              </a:spcBef>
              <a:spcAft>
                <a:spcPts val="0"/>
              </a:spcAft>
              <a:buClr>
                <a:srgbClr val="232F3E"/>
              </a:buClr>
              <a:buSzPts val="1800"/>
              <a:buNone/>
              <a:defRPr/>
            </a:lvl4pPr>
            <a:lvl5pPr marL="2286000" lvl="4" indent="-228600" algn="l">
              <a:lnSpc>
                <a:spcPct val="90000"/>
              </a:lnSpc>
              <a:spcBef>
                <a:spcPts val="1200"/>
              </a:spcBef>
              <a:spcAft>
                <a:spcPts val="0"/>
              </a:spcAft>
              <a:buClr>
                <a:srgbClr val="232F3E"/>
              </a:buClr>
              <a:buSzPts val="18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0" name="Google Shape;550;p55"/>
          <p:cNvSpPr txBox="1">
            <a:spLocks noGrp="1"/>
          </p:cNvSpPr>
          <p:nvPr>
            <p:ph type="body" idx="5"/>
          </p:nvPr>
        </p:nvSpPr>
        <p:spPr>
          <a:xfrm>
            <a:off x="907950" y="2344127"/>
            <a:ext cx="11233250" cy="640080"/>
          </a:xfrm>
          <a:prstGeom prst="rect">
            <a:avLst/>
          </a:prstGeom>
          <a:noFill/>
          <a:ln>
            <a:noFill/>
          </a:ln>
        </p:spPr>
        <p:txBody>
          <a:bodyPr spcFirstLastPara="1" wrap="square" lIns="91425" tIns="0" rIns="91425" bIns="0" anchor="ctr" anchorCtr="0">
            <a:noAutofit/>
          </a:bodyPr>
          <a:lstStyle>
            <a:lvl1pPr marL="457200" lvl="0" indent="-228600" algn="l">
              <a:lnSpc>
                <a:spcPct val="90000"/>
              </a:lnSpc>
              <a:spcBef>
                <a:spcPts val="0"/>
              </a:spcBef>
              <a:spcAft>
                <a:spcPts val="0"/>
              </a:spcAft>
              <a:buClr>
                <a:srgbClr val="232F3E"/>
              </a:buClr>
              <a:buSzPts val="2000"/>
              <a:buNone/>
              <a:defRPr sz="2000">
                <a:solidFill>
                  <a:srgbClr val="232F3E"/>
                </a:solidFill>
              </a:defRPr>
            </a:lvl1pPr>
            <a:lvl2pPr marL="914400" lvl="1" indent="-228600" algn="l">
              <a:lnSpc>
                <a:spcPct val="90000"/>
              </a:lnSpc>
              <a:spcBef>
                <a:spcPts val="0"/>
              </a:spcBef>
              <a:spcAft>
                <a:spcPts val="0"/>
              </a:spcAft>
              <a:buClr>
                <a:srgbClr val="232F3E"/>
              </a:buClr>
              <a:buSzPts val="2400"/>
              <a:buNone/>
              <a:defRPr/>
            </a:lvl2pPr>
            <a:lvl3pPr marL="1371600" lvl="2" indent="-228600" algn="l">
              <a:lnSpc>
                <a:spcPct val="90000"/>
              </a:lnSpc>
              <a:spcBef>
                <a:spcPts val="1200"/>
              </a:spcBef>
              <a:spcAft>
                <a:spcPts val="0"/>
              </a:spcAft>
              <a:buClr>
                <a:srgbClr val="232F3E"/>
              </a:buClr>
              <a:buSzPts val="2000"/>
              <a:buNone/>
              <a:defRPr/>
            </a:lvl3pPr>
            <a:lvl4pPr marL="1828800" lvl="3" indent="-228600" algn="l">
              <a:lnSpc>
                <a:spcPct val="90000"/>
              </a:lnSpc>
              <a:spcBef>
                <a:spcPts val="1200"/>
              </a:spcBef>
              <a:spcAft>
                <a:spcPts val="0"/>
              </a:spcAft>
              <a:buClr>
                <a:srgbClr val="232F3E"/>
              </a:buClr>
              <a:buSzPts val="1800"/>
              <a:buNone/>
              <a:defRPr/>
            </a:lvl4pPr>
            <a:lvl5pPr marL="2286000" lvl="4" indent="-228600" algn="l">
              <a:lnSpc>
                <a:spcPct val="90000"/>
              </a:lnSpc>
              <a:spcBef>
                <a:spcPts val="1200"/>
              </a:spcBef>
              <a:spcAft>
                <a:spcPts val="0"/>
              </a:spcAft>
              <a:buClr>
                <a:srgbClr val="232F3E"/>
              </a:buClr>
              <a:buSzPts val="18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1" name="Google Shape;551;p55"/>
          <p:cNvSpPr txBox="1">
            <a:spLocks noGrp="1"/>
          </p:cNvSpPr>
          <p:nvPr>
            <p:ph type="body" idx="6"/>
          </p:nvPr>
        </p:nvSpPr>
        <p:spPr>
          <a:xfrm>
            <a:off x="1" y="3017609"/>
            <a:ext cx="888136" cy="64008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marL="914400" lvl="1" indent="-228600" algn="l">
              <a:lnSpc>
                <a:spcPct val="90000"/>
              </a:lnSpc>
              <a:spcBef>
                <a:spcPts val="0"/>
              </a:spcBef>
              <a:spcAft>
                <a:spcPts val="0"/>
              </a:spcAft>
              <a:buClr>
                <a:srgbClr val="232F3E"/>
              </a:buClr>
              <a:buSzPts val="2400"/>
              <a:buNone/>
              <a:defRPr/>
            </a:lvl2pPr>
            <a:lvl3pPr marL="1371600" lvl="2" indent="-228600" algn="l">
              <a:lnSpc>
                <a:spcPct val="90000"/>
              </a:lnSpc>
              <a:spcBef>
                <a:spcPts val="1200"/>
              </a:spcBef>
              <a:spcAft>
                <a:spcPts val="0"/>
              </a:spcAft>
              <a:buClr>
                <a:srgbClr val="232F3E"/>
              </a:buClr>
              <a:buSzPts val="2000"/>
              <a:buNone/>
              <a:defRPr/>
            </a:lvl3pPr>
            <a:lvl4pPr marL="1828800" lvl="3" indent="-228600" algn="l">
              <a:lnSpc>
                <a:spcPct val="90000"/>
              </a:lnSpc>
              <a:spcBef>
                <a:spcPts val="1200"/>
              </a:spcBef>
              <a:spcAft>
                <a:spcPts val="0"/>
              </a:spcAft>
              <a:buClr>
                <a:srgbClr val="232F3E"/>
              </a:buClr>
              <a:buSzPts val="1800"/>
              <a:buNone/>
              <a:defRPr/>
            </a:lvl4pPr>
            <a:lvl5pPr marL="2286000" lvl="4" indent="-228600" algn="l">
              <a:lnSpc>
                <a:spcPct val="90000"/>
              </a:lnSpc>
              <a:spcBef>
                <a:spcPts val="1200"/>
              </a:spcBef>
              <a:spcAft>
                <a:spcPts val="0"/>
              </a:spcAft>
              <a:buClr>
                <a:srgbClr val="232F3E"/>
              </a:buClr>
              <a:buSzPts val="18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2" name="Google Shape;552;p55"/>
          <p:cNvSpPr txBox="1">
            <a:spLocks noGrp="1"/>
          </p:cNvSpPr>
          <p:nvPr>
            <p:ph type="body" idx="7"/>
          </p:nvPr>
        </p:nvSpPr>
        <p:spPr>
          <a:xfrm>
            <a:off x="907950" y="3017609"/>
            <a:ext cx="11233250" cy="640080"/>
          </a:xfrm>
          <a:prstGeom prst="rect">
            <a:avLst/>
          </a:prstGeom>
          <a:noFill/>
          <a:ln>
            <a:noFill/>
          </a:ln>
        </p:spPr>
        <p:txBody>
          <a:bodyPr spcFirstLastPara="1" wrap="square" lIns="91425" tIns="0" rIns="91425" bIns="0" anchor="ctr" anchorCtr="0">
            <a:noAutofit/>
          </a:bodyPr>
          <a:lstStyle>
            <a:lvl1pPr marL="457200" lvl="0" indent="-228600" algn="l">
              <a:lnSpc>
                <a:spcPct val="90000"/>
              </a:lnSpc>
              <a:spcBef>
                <a:spcPts val="0"/>
              </a:spcBef>
              <a:spcAft>
                <a:spcPts val="0"/>
              </a:spcAft>
              <a:buClr>
                <a:srgbClr val="232F3E"/>
              </a:buClr>
              <a:buSzPts val="2000"/>
              <a:buNone/>
              <a:defRPr sz="2000">
                <a:solidFill>
                  <a:srgbClr val="232F3E"/>
                </a:solidFill>
              </a:defRPr>
            </a:lvl1pPr>
            <a:lvl2pPr marL="914400" lvl="1" indent="-228600" algn="l">
              <a:lnSpc>
                <a:spcPct val="90000"/>
              </a:lnSpc>
              <a:spcBef>
                <a:spcPts val="0"/>
              </a:spcBef>
              <a:spcAft>
                <a:spcPts val="0"/>
              </a:spcAft>
              <a:buClr>
                <a:srgbClr val="232F3E"/>
              </a:buClr>
              <a:buSzPts val="2400"/>
              <a:buNone/>
              <a:defRPr/>
            </a:lvl2pPr>
            <a:lvl3pPr marL="1371600" lvl="2" indent="-228600" algn="l">
              <a:lnSpc>
                <a:spcPct val="90000"/>
              </a:lnSpc>
              <a:spcBef>
                <a:spcPts val="1200"/>
              </a:spcBef>
              <a:spcAft>
                <a:spcPts val="0"/>
              </a:spcAft>
              <a:buClr>
                <a:srgbClr val="232F3E"/>
              </a:buClr>
              <a:buSzPts val="2000"/>
              <a:buNone/>
              <a:defRPr/>
            </a:lvl3pPr>
            <a:lvl4pPr marL="1828800" lvl="3" indent="-228600" algn="l">
              <a:lnSpc>
                <a:spcPct val="90000"/>
              </a:lnSpc>
              <a:spcBef>
                <a:spcPts val="1200"/>
              </a:spcBef>
              <a:spcAft>
                <a:spcPts val="0"/>
              </a:spcAft>
              <a:buClr>
                <a:srgbClr val="232F3E"/>
              </a:buClr>
              <a:buSzPts val="1800"/>
              <a:buNone/>
              <a:defRPr/>
            </a:lvl4pPr>
            <a:lvl5pPr marL="2286000" lvl="4" indent="-228600" algn="l">
              <a:lnSpc>
                <a:spcPct val="90000"/>
              </a:lnSpc>
              <a:spcBef>
                <a:spcPts val="1200"/>
              </a:spcBef>
              <a:spcAft>
                <a:spcPts val="0"/>
              </a:spcAft>
              <a:buClr>
                <a:srgbClr val="232F3E"/>
              </a:buClr>
              <a:buSzPts val="18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3" name="Google Shape;553;p55"/>
          <p:cNvSpPr txBox="1">
            <a:spLocks noGrp="1"/>
          </p:cNvSpPr>
          <p:nvPr>
            <p:ph type="body" idx="8"/>
          </p:nvPr>
        </p:nvSpPr>
        <p:spPr>
          <a:xfrm>
            <a:off x="1" y="3691091"/>
            <a:ext cx="888136" cy="64008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marL="914400" lvl="1" indent="-228600" algn="l">
              <a:lnSpc>
                <a:spcPct val="90000"/>
              </a:lnSpc>
              <a:spcBef>
                <a:spcPts val="0"/>
              </a:spcBef>
              <a:spcAft>
                <a:spcPts val="0"/>
              </a:spcAft>
              <a:buClr>
                <a:srgbClr val="232F3E"/>
              </a:buClr>
              <a:buSzPts val="2400"/>
              <a:buNone/>
              <a:defRPr/>
            </a:lvl2pPr>
            <a:lvl3pPr marL="1371600" lvl="2" indent="-228600" algn="l">
              <a:lnSpc>
                <a:spcPct val="90000"/>
              </a:lnSpc>
              <a:spcBef>
                <a:spcPts val="1200"/>
              </a:spcBef>
              <a:spcAft>
                <a:spcPts val="0"/>
              </a:spcAft>
              <a:buClr>
                <a:srgbClr val="232F3E"/>
              </a:buClr>
              <a:buSzPts val="2000"/>
              <a:buNone/>
              <a:defRPr/>
            </a:lvl3pPr>
            <a:lvl4pPr marL="1828800" lvl="3" indent="-228600" algn="l">
              <a:lnSpc>
                <a:spcPct val="90000"/>
              </a:lnSpc>
              <a:spcBef>
                <a:spcPts val="1200"/>
              </a:spcBef>
              <a:spcAft>
                <a:spcPts val="0"/>
              </a:spcAft>
              <a:buClr>
                <a:srgbClr val="232F3E"/>
              </a:buClr>
              <a:buSzPts val="1800"/>
              <a:buNone/>
              <a:defRPr/>
            </a:lvl4pPr>
            <a:lvl5pPr marL="2286000" lvl="4" indent="-228600" algn="l">
              <a:lnSpc>
                <a:spcPct val="90000"/>
              </a:lnSpc>
              <a:spcBef>
                <a:spcPts val="1200"/>
              </a:spcBef>
              <a:spcAft>
                <a:spcPts val="0"/>
              </a:spcAft>
              <a:buClr>
                <a:srgbClr val="232F3E"/>
              </a:buClr>
              <a:buSzPts val="18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4" name="Google Shape;554;p55"/>
          <p:cNvSpPr txBox="1">
            <a:spLocks noGrp="1"/>
          </p:cNvSpPr>
          <p:nvPr>
            <p:ph type="body" idx="9"/>
          </p:nvPr>
        </p:nvSpPr>
        <p:spPr>
          <a:xfrm>
            <a:off x="907950" y="3691091"/>
            <a:ext cx="11233250" cy="640080"/>
          </a:xfrm>
          <a:prstGeom prst="rect">
            <a:avLst/>
          </a:prstGeom>
          <a:noFill/>
          <a:ln>
            <a:noFill/>
          </a:ln>
        </p:spPr>
        <p:txBody>
          <a:bodyPr spcFirstLastPara="1" wrap="square" lIns="91425" tIns="0" rIns="91425" bIns="0" anchor="ctr" anchorCtr="0">
            <a:noAutofit/>
          </a:bodyPr>
          <a:lstStyle>
            <a:lvl1pPr marL="457200" lvl="0" indent="-228600" algn="l">
              <a:lnSpc>
                <a:spcPct val="90000"/>
              </a:lnSpc>
              <a:spcBef>
                <a:spcPts val="0"/>
              </a:spcBef>
              <a:spcAft>
                <a:spcPts val="0"/>
              </a:spcAft>
              <a:buClr>
                <a:srgbClr val="232F3E"/>
              </a:buClr>
              <a:buSzPts val="2000"/>
              <a:buNone/>
              <a:defRPr sz="2000">
                <a:solidFill>
                  <a:srgbClr val="232F3E"/>
                </a:solidFill>
              </a:defRPr>
            </a:lvl1pPr>
            <a:lvl2pPr marL="914400" lvl="1" indent="-228600" algn="l">
              <a:lnSpc>
                <a:spcPct val="90000"/>
              </a:lnSpc>
              <a:spcBef>
                <a:spcPts val="0"/>
              </a:spcBef>
              <a:spcAft>
                <a:spcPts val="0"/>
              </a:spcAft>
              <a:buClr>
                <a:srgbClr val="232F3E"/>
              </a:buClr>
              <a:buSzPts val="2400"/>
              <a:buNone/>
              <a:defRPr/>
            </a:lvl2pPr>
            <a:lvl3pPr marL="1371600" lvl="2" indent="-228600" algn="l">
              <a:lnSpc>
                <a:spcPct val="90000"/>
              </a:lnSpc>
              <a:spcBef>
                <a:spcPts val="1200"/>
              </a:spcBef>
              <a:spcAft>
                <a:spcPts val="0"/>
              </a:spcAft>
              <a:buClr>
                <a:srgbClr val="232F3E"/>
              </a:buClr>
              <a:buSzPts val="2000"/>
              <a:buNone/>
              <a:defRPr/>
            </a:lvl3pPr>
            <a:lvl4pPr marL="1828800" lvl="3" indent="-228600" algn="l">
              <a:lnSpc>
                <a:spcPct val="90000"/>
              </a:lnSpc>
              <a:spcBef>
                <a:spcPts val="1200"/>
              </a:spcBef>
              <a:spcAft>
                <a:spcPts val="0"/>
              </a:spcAft>
              <a:buClr>
                <a:srgbClr val="232F3E"/>
              </a:buClr>
              <a:buSzPts val="1800"/>
              <a:buNone/>
              <a:defRPr/>
            </a:lvl4pPr>
            <a:lvl5pPr marL="2286000" lvl="4" indent="-228600" algn="l">
              <a:lnSpc>
                <a:spcPct val="90000"/>
              </a:lnSpc>
              <a:spcBef>
                <a:spcPts val="1200"/>
              </a:spcBef>
              <a:spcAft>
                <a:spcPts val="0"/>
              </a:spcAft>
              <a:buClr>
                <a:srgbClr val="232F3E"/>
              </a:buClr>
              <a:buSzPts val="18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5" name="Google Shape;555;p55"/>
          <p:cNvSpPr txBox="1">
            <a:spLocks noGrp="1"/>
          </p:cNvSpPr>
          <p:nvPr>
            <p:ph type="body" idx="13"/>
          </p:nvPr>
        </p:nvSpPr>
        <p:spPr>
          <a:xfrm>
            <a:off x="1" y="4364573"/>
            <a:ext cx="888136" cy="64008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marL="914400" lvl="1" indent="-228600" algn="l">
              <a:lnSpc>
                <a:spcPct val="90000"/>
              </a:lnSpc>
              <a:spcBef>
                <a:spcPts val="0"/>
              </a:spcBef>
              <a:spcAft>
                <a:spcPts val="0"/>
              </a:spcAft>
              <a:buClr>
                <a:srgbClr val="232F3E"/>
              </a:buClr>
              <a:buSzPts val="2400"/>
              <a:buNone/>
              <a:defRPr/>
            </a:lvl2pPr>
            <a:lvl3pPr marL="1371600" lvl="2" indent="-228600" algn="l">
              <a:lnSpc>
                <a:spcPct val="90000"/>
              </a:lnSpc>
              <a:spcBef>
                <a:spcPts val="1200"/>
              </a:spcBef>
              <a:spcAft>
                <a:spcPts val="0"/>
              </a:spcAft>
              <a:buClr>
                <a:srgbClr val="232F3E"/>
              </a:buClr>
              <a:buSzPts val="2000"/>
              <a:buNone/>
              <a:defRPr/>
            </a:lvl3pPr>
            <a:lvl4pPr marL="1828800" lvl="3" indent="-228600" algn="l">
              <a:lnSpc>
                <a:spcPct val="90000"/>
              </a:lnSpc>
              <a:spcBef>
                <a:spcPts val="1200"/>
              </a:spcBef>
              <a:spcAft>
                <a:spcPts val="0"/>
              </a:spcAft>
              <a:buClr>
                <a:srgbClr val="232F3E"/>
              </a:buClr>
              <a:buSzPts val="1800"/>
              <a:buNone/>
              <a:defRPr/>
            </a:lvl4pPr>
            <a:lvl5pPr marL="2286000" lvl="4" indent="-228600" algn="l">
              <a:lnSpc>
                <a:spcPct val="90000"/>
              </a:lnSpc>
              <a:spcBef>
                <a:spcPts val="1200"/>
              </a:spcBef>
              <a:spcAft>
                <a:spcPts val="0"/>
              </a:spcAft>
              <a:buClr>
                <a:srgbClr val="232F3E"/>
              </a:buClr>
              <a:buSzPts val="18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6" name="Google Shape;556;p55"/>
          <p:cNvSpPr txBox="1">
            <a:spLocks noGrp="1"/>
          </p:cNvSpPr>
          <p:nvPr>
            <p:ph type="body" idx="14"/>
          </p:nvPr>
        </p:nvSpPr>
        <p:spPr>
          <a:xfrm>
            <a:off x="907950" y="4364573"/>
            <a:ext cx="11233250" cy="640080"/>
          </a:xfrm>
          <a:prstGeom prst="rect">
            <a:avLst/>
          </a:prstGeom>
          <a:noFill/>
          <a:ln>
            <a:noFill/>
          </a:ln>
        </p:spPr>
        <p:txBody>
          <a:bodyPr spcFirstLastPara="1" wrap="square" lIns="91425" tIns="0" rIns="91425" bIns="0" anchor="ctr" anchorCtr="0">
            <a:noAutofit/>
          </a:bodyPr>
          <a:lstStyle>
            <a:lvl1pPr marL="457200" lvl="0" indent="-228600" algn="l">
              <a:lnSpc>
                <a:spcPct val="90000"/>
              </a:lnSpc>
              <a:spcBef>
                <a:spcPts val="0"/>
              </a:spcBef>
              <a:spcAft>
                <a:spcPts val="0"/>
              </a:spcAft>
              <a:buClr>
                <a:srgbClr val="232F3E"/>
              </a:buClr>
              <a:buSzPts val="2000"/>
              <a:buNone/>
              <a:defRPr sz="2000">
                <a:solidFill>
                  <a:srgbClr val="232F3E"/>
                </a:solidFill>
              </a:defRPr>
            </a:lvl1pPr>
            <a:lvl2pPr marL="914400" lvl="1" indent="-228600" algn="l">
              <a:lnSpc>
                <a:spcPct val="90000"/>
              </a:lnSpc>
              <a:spcBef>
                <a:spcPts val="0"/>
              </a:spcBef>
              <a:spcAft>
                <a:spcPts val="0"/>
              </a:spcAft>
              <a:buClr>
                <a:srgbClr val="232F3E"/>
              </a:buClr>
              <a:buSzPts val="2400"/>
              <a:buNone/>
              <a:defRPr/>
            </a:lvl2pPr>
            <a:lvl3pPr marL="1371600" lvl="2" indent="-228600" algn="l">
              <a:lnSpc>
                <a:spcPct val="90000"/>
              </a:lnSpc>
              <a:spcBef>
                <a:spcPts val="1200"/>
              </a:spcBef>
              <a:spcAft>
                <a:spcPts val="0"/>
              </a:spcAft>
              <a:buClr>
                <a:srgbClr val="232F3E"/>
              </a:buClr>
              <a:buSzPts val="2000"/>
              <a:buNone/>
              <a:defRPr/>
            </a:lvl3pPr>
            <a:lvl4pPr marL="1828800" lvl="3" indent="-228600" algn="l">
              <a:lnSpc>
                <a:spcPct val="90000"/>
              </a:lnSpc>
              <a:spcBef>
                <a:spcPts val="1200"/>
              </a:spcBef>
              <a:spcAft>
                <a:spcPts val="0"/>
              </a:spcAft>
              <a:buClr>
                <a:srgbClr val="232F3E"/>
              </a:buClr>
              <a:buSzPts val="1800"/>
              <a:buNone/>
              <a:defRPr/>
            </a:lvl4pPr>
            <a:lvl5pPr marL="2286000" lvl="4" indent="-228600" algn="l">
              <a:lnSpc>
                <a:spcPct val="90000"/>
              </a:lnSpc>
              <a:spcBef>
                <a:spcPts val="1200"/>
              </a:spcBef>
              <a:spcAft>
                <a:spcPts val="0"/>
              </a:spcAft>
              <a:buClr>
                <a:srgbClr val="232F3E"/>
              </a:buClr>
              <a:buSzPts val="18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7" name="Google Shape;557;p55"/>
          <p:cNvSpPr txBox="1">
            <a:spLocks noGrp="1"/>
          </p:cNvSpPr>
          <p:nvPr>
            <p:ph type="body" idx="15"/>
          </p:nvPr>
        </p:nvSpPr>
        <p:spPr>
          <a:xfrm>
            <a:off x="1" y="5038055"/>
            <a:ext cx="888136" cy="64008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marL="914400" lvl="1" indent="-228600" algn="l">
              <a:lnSpc>
                <a:spcPct val="90000"/>
              </a:lnSpc>
              <a:spcBef>
                <a:spcPts val="0"/>
              </a:spcBef>
              <a:spcAft>
                <a:spcPts val="0"/>
              </a:spcAft>
              <a:buClr>
                <a:srgbClr val="232F3E"/>
              </a:buClr>
              <a:buSzPts val="2400"/>
              <a:buNone/>
              <a:defRPr/>
            </a:lvl2pPr>
            <a:lvl3pPr marL="1371600" lvl="2" indent="-228600" algn="l">
              <a:lnSpc>
                <a:spcPct val="90000"/>
              </a:lnSpc>
              <a:spcBef>
                <a:spcPts val="1200"/>
              </a:spcBef>
              <a:spcAft>
                <a:spcPts val="0"/>
              </a:spcAft>
              <a:buClr>
                <a:srgbClr val="232F3E"/>
              </a:buClr>
              <a:buSzPts val="2000"/>
              <a:buNone/>
              <a:defRPr/>
            </a:lvl3pPr>
            <a:lvl4pPr marL="1828800" lvl="3" indent="-228600" algn="l">
              <a:lnSpc>
                <a:spcPct val="90000"/>
              </a:lnSpc>
              <a:spcBef>
                <a:spcPts val="1200"/>
              </a:spcBef>
              <a:spcAft>
                <a:spcPts val="0"/>
              </a:spcAft>
              <a:buClr>
                <a:srgbClr val="232F3E"/>
              </a:buClr>
              <a:buSzPts val="1800"/>
              <a:buNone/>
              <a:defRPr/>
            </a:lvl4pPr>
            <a:lvl5pPr marL="2286000" lvl="4" indent="-228600" algn="l">
              <a:lnSpc>
                <a:spcPct val="90000"/>
              </a:lnSpc>
              <a:spcBef>
                <a:spcPts val="1200"/>
              </a:spcBef>
              <a:spcAft>
                <a:spcPts val="0"/>
              </a:spcAft>
              <a:buClr>
                <a:srgbClr val="232F3E"/>
              </a:buClr>
              <a:buSzPts val="18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8" name="Google Shape;558;p55"/>
          <p:cNvSpPr txBox="1">
            <a:spLocks noGrp="1"/>
          </p:cNvSpPr>
          <p:nvPr>
            <p:ph type="body" idx="16"/>
          </p:nvPr>
        </p:nvSpPr>
        <p:spPr>
          <a:xfrm>
            <a:off x="907950" y="5038055"/>
            <a:ext cx="11233250" cy="640080"/>
          </a:xfrm>
          <a:prstGeom prst="rect">
            <a:avLst/>
          </a:prstGeom>
          <a:noFill/>
          <a:ln>
            <a:noFill/>
          </a:ln>
        </p:spPr>
        <p:txBody>
          <a:bodyPr spcFirstLastPara="1" wrap="square" lIns="91425" tIns="0" rIns="91425" bIns="0" anchor="ctr" anchorCtr="0">
            <a:noAutofit/>
          </a:bodyPr>
          <a:lstStyle>
            <a:lvl1pPr marL="457200" lvl="0" indent="-228600" algn="l">
              <a:lnSpc>
                <a:spcPct val="90000"/>
              </a:lnSpc>
              <a:spcBef>
                <a:spcPts val="0"/>
              </a:spcBef>
              <a:spcAft>
                <a:spcPts val="0"/>
              </a:spcAft>
              <a:buClr>
                <a:srgbClr val="232F3E"/>
              </a:buClr>
              <a:buSzPts val="2000"/>
              <a:buNone/>
              <a:defRPr sz="2000">
                <a:solidFill>
                  <a:srgbClr val="232F3E"/>
                </a:solidFill>
              </a:defRPr>
            </a:lvl1pPr>
            <a:lvl2pPr marL="914400" lvl="1" indent="-228600" algn="l">
              <a:lnSpc>
                <a:spcPct val="90000"/>
              </a:lnSpc>
              <a:spcBef>
                <a:spcPts val="0"/>
              </a:spcBef>
              <a:spcAft>
                <a:spcPts val="0"/>
              </a:spcAft>
              <a:buClr>
                <a:srgbClr val="232F3E"/>
              </a:buClr>
              <a:buSzPts val="2400"/>
              <a:buNone/>
              <a:defRPr/>
            </a:lvl2pPr>
            <a:lvl3pPr marL="1371600" lvl="2" indent="-228600" algn="l">
              <a:lnSpc>
                <a:spcPct val="90000"/>
              </a:lnSpc>
              <a:spcBef>
                <a:spcPts val="1200"/>
              </a:spcBef>
              <a:spcAft>
                <a:spcPts val="0"/>
              </a:spcAft>
              <a:buClr>
                <a:srgbClr val="232F3E"/>
              </a:buClr>
              <a:buSzPts val="2000"/>
              <a:buNone/>
              <a:defRPr/>
            </a:lvl3pPr>
            <a:lvl4pPr marL="1828800" lvl="3" indent="-228600" algn="l">
              <a:lnSpc>
                <a:spcPct val="90000"/>
              </a:lnSpc>
              <a:spcBef>
                <a:spcPts val="1200"/>
              </a:spcBef>
              <a:spcAft>
                <a:spcPts val="0"/>
              </a:spcAft>
              <a:buClr>
                <a:srgbClr val="232F3E"/>
              </a:buClr>
              <a:buSzPts val="1800"/>
              <a:buNone/>
              <a:defRPr/>
            </a:lvl4pPr>
            <a:lvl5pPr marL="2286000" lvl="4" indent="-228600" algn="l">
              <a:lnSpc>
                <a:spcPct val="90000"/>
              </a:lnSpc>
              <a:spcBef>
                <a:spcPts val="1200"/>
              </a:spcBef>
              <a:spcAft>
                <a:spcPts val="0"/>
              </a:spcAft>
              <a:buClr>
                <a:srgbClr val="232F3E"/>
              </a:buClr>
              <a:buSzPts val="18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9" name="Google Shape;559;p55"/>
          <p:cNvSpPr txBox="1">
            <a:spLocks noGrp="1"/>
          </p:cNvSpPr>
          <p:nvPr>
            <p:ph type="body" idx="17"/>
          </p:nvPr>
        </p:nvSpPr>
        <p:spPr>
          <a:xfrm>
            <a:off x="1" y="5711539"/>
            <a:ext cx="888136" cy="64008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marL="914400" lvl="1" indent="-228600" algn="l">
              <a:lnSpc>
                <a:spcPct val="90000"/>
              </a:lnSpc>
              <a:spcBef>
                <a:spcPts val="0"/>
              </a:spcBef>
              <a:spcAft>
                <a:spcPts val="0"/>
              </a:spcAft>
              <a:buClr>
                <a:srgbClr val="232F3E"/>
              </a:buClr>
              <a:buSzPts val="2400"/>
              <a:buNone/>
              <a:defRPr/>
            </a:lvl2pPr>
            <a:lvl3pPr marL="1371600" lvl="2" indent="-228600" algn="l">
              <a:lnSpc>
                <a:spcPct val="90000"/>
              </a:lnSpc>
              <a:spcBef>
                <a:spcPts val="1200"/>
              </a:spcBef>
              <a:spcAft>
                <a:spcPts val="0"/>
              </a:spcAft>
              <a:buClr>
                <a:srgbClr val="232F3E"/>
              </a:buClr>
              <a:buSzPts val="2000"/>
              <a:buNone/>
              <a:defRPr/>
            </a:lvl3pPr>
            <a:lvl4pPr marL="1828800" lvl="3" indent="-228600" algn="l">
              <a:lnSpc>
                <a:spcPct val="90000"/>
              </a:lnSpc>
              <a:spcBef>
                <a:spcPts val="1200"/>
              </a:spcBef>
              <a:spcAft>
                <a:spcPts val="0"/>
              </a:spcAft>
              <a:buClr>
                <a:srgbClr val="232F3E"/>
              </a:buClr>
              <a:buSzPts val="1800"/>
              <a:buNone/>
              <a:defRPr/>
            </a:lvl4pPr>
            <a:lvl5pPr marL="2286000" lvl="4" indent="-228600" algn="l">
              <a:lnSpc>
                <a:spcPct val="90000"/>
              </a:lnSpc>
              <a:spcBef>
                <a:spcPts val="1200"/>
              </a:spcBef>
              <a:spcAft>
                <a:spcPts val="0"/>
              </a:spcAft>
              <a:buClr>
                <a:srgbClr val="232F3E"/>
              </a:buClr>
              <a:buSzPts val="18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0" name="Google Shape;560;p55"/>
          <p:cNvSpPr txBox="1">
            <a:spLocks noGrp="1"/>
          </p:cNvSpPr>
          <p:nvPr>
            <p:ph type="body" idx="18"/>
          </p:nvPr>
        </p:nvSpPr>
        <p:spPr>
          <a:xfrm>
            <a:off x="907950" y="5711539"/>
            <a:ext cx="11233250" cy="640080"/>
          </a:xfrm>
          <a:prstGeom prst="rect">
            <a:avLst/>
          </a:prstGeom>
          <a:noFill/>
          <a:ln>
            <a:noFill/>
          </a:ln>
        </p:spPr>
        <p:txBody>
          <a:bodyPr spcFirstLastPara="1" wrap="square" lIns="91425" tIns="0" rIns="91425" bIns="0" anchor="ctr" anchorCtr="0">
            <a:noAutofit/>
          </a:bodyPr>
          <a:lstStyle>
            <a:lvl1pPr marL="457200" lvl="0" indent="-228600" algn="l">
              <a:lnSpc>
                <a:spcPct val="90000"/>
              </a:lnSpc>
              <a:spcBef>
                <a:spcPts val="0"/>
              </a:spcBef>
              <a:spcAft>
                <a:spcPts val="0"/>
              </a:spcAft>
              <a:buClr>
                <a:srgbClr val="232F3E"/>
              </a:buClr>
              <a:buSzPts val="2000"/>
              <a:buNone/>
              <a:defRPr sz="2000">
                <a:solidFill>
                  <a:srgbClr val="232F3E"/>
                </a:solidFill>
              </a:defRPr>
            </a:lvl1pPr>
            <a:lvl2pPr marL="914400" lvl="1" indent="-228600" algn="l">
              <a:lnSpc>
                <a:spcPct val="90000"/>
              </a:lnSpc>
              <a:spcBef>
                <a:spcPts val="0"/>
              </a:spcBef>
              <a:spcAft>
                <a:spcPts val="0"/>
              </a:spcAft>
              <a:buClr>
                <a:srgbClr val="232F3E"/>
              </a:buClr>
              <a:buSzPts val="2400"/>
              <a:buNone/>
              <a:defRPr/>
            </a:lvl2pPr>
            <a:lvl3pPr marL="1371600" lvl="2" indent="-228600" algn="l">
              <a:lnSpc>
                <a:spcPct val="90000"/>
              </a:lnSpc>
              <a:spcBef>
                <a:spcPts val="1200"/>
              </a:spcBef>
              <a:spcAft>
                <a:spcPts val="0"/>
              </a:spcAft>
              <a:buClr>
                <a:srgbClr val="232F3E"/>
              </a:buClr>
              <a:buSzPts val="2000"/>
              <a:buNone/>
              <a:defRPr/>
            </a:lvl3pPr>
            <a:lvl4pPr marL="1828800" lvl="3" indent="-228600" algn="l">
              <a:lnSpc>
                <a:spcPct val="90000"/>
              </a:lnSpc>
              <a:spcBef>
                <a:spcPts val="1200"/>
              </a:spcBef>
              <a:spcAft>
                <a:spcPts val="0"/>
              </a:spcAft>
              <a:buClr>
                <a:srgbClr val="232F3E"/>
              </a:buClr>
              <a:buSzPts val="1800"/>
              <a:buNone/>
              <a:defRPr/>
            </a:lvl4pPr>
            <a:lvl5pPr marL="2286000" lvl="4" indent="-228600" algn="l">
              <a:lnSpc>
                <a:spcPct val="90000"/>
              </a:lnSpc>
              <a:spcBef>
                <a:spcPts val="1200"/>
              </a:spcBef>
              <a:spcAft>
                <a:spcPts val="0"/>
              </a:spcAft>
              <a:buClr>
                <a:srgbClr val="232F3E"/>
              </a:buClr>
              <a:buSzPts val="18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matchingName="KC-Horizontal-Answer">
  <p:cSld name="KC-Horizontal-Answer">
    <p:bg>
      <p:bgPr>
        <a:blipFill>
          <a:blip r:embed="rId2">
            <a:alphaModFix/>
          </a:blip>
          <a:stretch>
            <a:fillRect/>
          </a:stretch>
        </a:blipFill>
        <a:effectLst/>
      </p:bgPr>
    </p:bg>
    <p:spTree>
      <p:nvGrpSpPr>
        <p:cNvPr id="1" name="Shape 561"/>
        <p:cNvGrpSpPr/>
        <p:nvPr/>
      </p:nvGrpSpPr>
      <p:grpSpPr>
        <a:xfrm>
          <a:off x="0" y="0"/>
          <a:ext cx="0" cy="0"/>
          <a:chOff x="0" y="0"/>
          <a:chExt cx="0" cy="0"/>
        </a:xfrm>
      </p:grpSpPr>
      <p:sp>
        <p:nvSpPr>
          <p:cNvPr id="562" name="Google Shape;562;p56"/>
          <p:cNvSpPr txBox="1">
            <a:spLocks noGrp="1"/>
          </p:cNvSpPr>
          <p:nvPr>
            <p:ph type="sldNum" idx="12"/>
          </p:nvPr>
        </p:nvSpPr>
        <p:spPr>
          <a:xfrm>
            <a:off x="11347704" y="6446520"/>
            <a:ext cx="484632" cy="228600"/>
          </a:xfrm>
          <a:prstGeom prst="rect">
            <a:avLst/>
          </a:prstGeom>
          <a:noFill/>
          <a:ln>
            <a:noFill/>
          </a:ln>
        </p:spPr>
        <p:txBody>
          <a:bodyPr spcFirstLastPara="1" wrap="square" lIns="0" tIns="0" rIns="0" bIns="0" anchor="ctr" anchorCtr="0">
            <a:noAutofit/>
          </a:bodyPr>
          <a:lstStyle>
            <a:lvl1pPr marL="0" lvl="0" indent="0" algn="r">
              <a:spcBef>
                <a:spcPts val="0"/>
              </a:spcBef>
              <a:buNone/>
              <a:defRPr sz="1200" b="0" i="0" u="none" strike="noStrike" cap="none">
                <a:solidFill>
                  <a:srgbClr val="232F3E"/>
                </a:solidFill>
                <a:latin typeface="Play"/>
                <a:ea typeface="Play"/>
                <a:cs typeface="Play"/>
                <a:sym typeface="Play"/>
              </a:defRPr>
            </a:lvl1pPr>
            <a:lvl2pPr marL="0" lvl="1" indent="0" algn="r">
              <a:spcBef>
                <a:spcPts val="0"/>
              </a:spcBef>
              <a:buNone/>
              <a:defRPr sz="1200" b="0" i="0" u="none" strike="noStrike" cap="none">
                <a:solidFill>
                  <a:srgbClr val="232F3E"/>
                </a:solidFill>
                <a:latin typeface="Play"/>
                <a:ea typeface="Play"/>
                <a:cs typeface="Play"/>
                <a:sym typeface="Play"/>
              </a:defRPr>
            </a:lvl2pPr>
            <a:lvl3pPr marL="0" lvl="2" indent="0" algn="r">
              <a:spcBef>
                <a:spcPts val="0"/>
              </a:spcBef>
              <a:buNone/>
              <a:defRPr sz="1200" b="0" i="0" u="none" strike="noStrike" cap="none">
                <a:solidFill>
                  <a:srgbClr val="232F3E"/>
                </a:solidFill>
                <a:latin typeface="Play"/>
                <a:ea typeface="Play"/>
                <a:cs typeface="Play"/>
                <a:sym typeface="Play"/>
              </a:defRPr>
            </a:lvl3pPr>
            <a:lvl4pPr marL="0" lvl="3" indent="0" algn="r">
              <a:spcBef>
                <a:spcPts val="0"/>
              </a:spcBef>
              <a:buNone/>
              <a:defRPr sz="1200" b="0" i="0" u="none" strike="noStrike" cap="none">
                <a:solidFill>
                  <a:srgbClr val="232F3E"/>
                </a:solidFill>
                <a:latin typeface="Play"/>
                <a:ea typeface="Play"/>
                <a:cs typeface="Play"/>
                <a:sym typeface="Play"/>
              </a:defRPr>
            </a:lvl4pPr>
            <a:lvl5pPr marL="0" lvl="4" indent="0" algn="r">
              <a:spcBef>
                <a:spcPts val="0"/>
              </a:spcBef>
              <a:buNone/>
              <a:defRPr sz="1200" b="0" i="0" u="none" strike="noStrike" cap="none">
                <a:solidFill>
                  <a:srgbClr val="232F3E"/>
                </a:solidFill>
                <a:latin typeface="Play"/>
                <a:ea typeface="Play"/>
                <a:cs typeface="Play"/>
                <a:sym typeface="Play"/>
              </a:defRPr>
            </a:lvl5pPr>
            <a:lvl6pPr marL="0" lvl="5" indent="0" algn="r">
              <a:spcBef>
                <a:spcPts val="0"/>
              </a:spcBef>
              <a:buNone/>
              <a:defRPr sz="1200" b="0" i="0" u="none" strike="noStrike" cap="none">
                <a:solidFill>
                  <a:srgbClr val="232F3E"/>
                </a:solidFill>
                <a:latin typeface="Play"/>
                <a:ea typeface="Play"/>
                <a:cs typeface="Play"/>
                <a:sym typeface="Play"/>
              </a:defRPr>
            </a:lvl6pPr>
            <a:lvl7pPr marL="0" lvl="6" indent="0" algn="r">
              <a:spcBef>
                <a:spcPts val="0"/>
              </a:spcBef>
              <a:buNone/>
              <a:defRPr sz="1200" b="0" i="0" u="none" strike="noStrike" cap="none">
                <a:solidFill>
                  <a:srgbClr val="232F3E"/>
                </a:solidFill>
                <a:latin typeface="Play"/>
                <a:ea typeface="Play"/>
                <a:cs typeface="Play"/>
                <a:sym typeface="Play"/>
              </a:defRPr>
            </a:lvl7pPr>
            <a:lvl8pPr marL="0" lvl="7" indent="0" algn="r">
              <a:spcBef>
                <a:spcPts val="0"/>
              </a:spcBef>
              <a:buNone/>
              <a:defRPr sz="1200" b="0" i="0" u="none" strike="noStrike" cap="none">
                <a:solidFill>
                  <a:srgbClr val="232F3E"/>
                </a:solidFill>
                <a:latin typeface="Play"/>
                <a:ea typeface="Play"/>
                <a:cs typeface="Play"/>
                <a:sym typeface="Play"/>
              </a:defRPr>
            </a:lvl8pPr>
            <a:lvl9pPr marL="0" lvl="8" indent="0" algn="r">
              <a:spcBef>
                <a:spcPts val="0"/>
              </a:spcBef>
              <a:buNone/>
              <a:defRPr sz="1200" b="0" i="0" u="none" strike="noStrike" cap="none">
                <a:solidFill>
                  <a:srgbClr val="232F3E"/>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
        <p:nvSpPr>
          <p:cNvPr id="563" name="Google Shape;563;p56"/>
          <p:cNvSpPr txBox="1">
            <a:spLocks noGrp="1"/>
          </p:cNvSpPr>
          <p:nvPr>
            <p:ph type="title"/>
          </p:nvPr>
        </p:nvSpPr>
        <p:spPr>
          <a:xfrm>
            <a:off x="179239" y="179881"/>
            <a:ext cx="11771597" cy="49884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4" name="Google Shape;564;p56"/>
          <p:cNvSpPr txBox="1">
            <a:spLocks noGrp="1"/>
          </p:cNvSpPr>
          <p:nvPr>
            <p:ph type="body" idx="1"/>
          </p:nvPr>
        </p:nvSpPr>
        <p:spPr>
          <a:xfrm>
            <a:off x="179239" y="697780"/>
            <a:ext cx="11771597" cy="1405081"/>
          </a:xfrm>
          <a:prstGeom prst="rect">
            <a:avLst/>
          </a:prstGeom>
          <a:noFill/>
          <a:ln>
            <a:noFill/>
          </a:ln>
        </p:spPr>
        <p:txBody>
          <a:bodyPr spcFirstLastPara="1" wrap="square" lIns="91425" tIns="0" rIns="91425" bIns="0" anchor="t" anchorCtr="0">
            <a:normAutofit/>
          </a:bodyPr>
          <a:lstStyle>
            <a:lvl1pPr marL="457200" marR="0" lvl="0" indent="-228600" algn="l">
              <a:lnSpc>
                <a:spcPct val="100000"/>
              </a:lnSpc>
              <a:spcBef>
                <a:spcPts val="0"/>
              </a:spcBef>
              <a:spcAft>
                <a:spcPts val="0"/>
              </a:spcAft>
              <a:buClr>
                <a:schemeClr val="lt1"/>
              </a:buClr>
              <a:buSzPts val="2000"/>
              <a:buFont typeface="Arial"/>
              <a:buNone/>
              <a:defRPr sz="2000">
                <a:solidFill>
                  <a:schemeClr val="lt1"/>
                </a:solidFill>
              </a:defRPr>
            </a:lvl1pPr>
            <a:lvl2pPr marL="914400" lvl="1" indent="-342900" algn="l">
              <a:lnSpc>
                <a:spcPct val="90000"/>
              </a:lnSpc>
              <a:spcBef>
                <a:spcPts val="60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5" name="Google Shape;565;p56"/>
          <p:cNvSpPr txBox="1">
            <a:spLocks noGrp="1"/>
          </p:cNvSpPr>
          <p:nvPr>
            <p:ph type="body" idx="2"/>
          </p:nvPr>
        </p:nvSpPr>
        <p:spPr>
          <a:xfrm>
            <a:off x="0" y="2043300"/>
            <a:ext cx="12192000" cy="31270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chemeClr val="lt1"/>
              </a:buClr>
              <a:buSzPts val="2000"/>
              <a:buNone/>
              <a:defRPr sz="2000">
                <a:solidFill>
                  <a:schemeClr val="lt1"/>
                </a:solidFill>
              </a:defRPr>
            </a:lvl1pPr>
            <a:lvl2pPr marL="914400" lvl="1" indent="-342900" algn="l">
              <a:lnSpc>
                <a:spcPct val="90000"/>
              </a:lnSpc>
              <a:spcBef>
                <a:spcPts val="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6" name="Google Shape;566;p56"/>
          <p:cNvSpPr txBox="1">
            <a:spLocks noGrp="1"/>
          </p:cNvSpPr>
          <p:nvPr>
            <p:ph type="body" idx="3"/>
          </p:nvPr>
        </p:nvSpPr>
        <p:spPr>
          <a:xfrm>
            <a:off x="907950" y="2356002"/>
            <a:ext cx="11245989" cy="4007816"/>
          </a:xfrm>
          <a:prstGeom prst="rect">
            <a:avLst/>
          </a:prstGeom>
          <a:noFill/>
          <a:ln>
            <a:noFill/>
          </a:ln>
        </p:spPr>
        <p:txBody>
          <a:bodyPr spcFirstLastPara="1" wrap="square" lIns="91425" tIns="91425" rIns="182875" bIns="0" anchor="t" anchorCtr="0">
            <a:normAutofit/>
          </a:bodyPr>
          <a:lstStyle>
            <a:lvl1pPr marL="457200" lvl="0" indent="-228600" algn="l">
              <a:lnSpc>
                <a:spcPct val="90000"/>
              </a:lnSpc>
              <a:spcBef>
                <a:spcPts val="0"/>
              </a:spcBef>
              <a:spcAft>
                <a:spcPts val="0"/>
              </a:spcAft>
              <a:buClr>
                <a:srgbClr val="232F3E"/>
              </a:buClr>
              <a:buSzPts val="2000"/>
              <a:buNone/>
              <a:defRPr sz="2000">
                <a:solidFill>
                  <a:srgbClr val="232F3E"/>
                </a:solidFill>
              </a:defRPr>
            </a:lvl1pPr>
            <a:lvl2pPr marL="914400" lvl="1" indent="-228600" algn="l">
              <a:lnSpc>
                <a:spcPct val="90000"/>
              </a:lnSpc>
              <a:spcBef>
                <a:spcPts val="0"/>
              </a:spcBef>
              <a:spcAft>
                <a:spcPts val="0"/>
              </a:spcAft>
              <a:buClr>
                <a:srgbClr val="232F3E"/>
              </a:buClr>
              <a:buSzPts val="2400"/>
              <a:buNone/>
              <a:defRPr/>
            </a:lvl2pPr>
            <a:lvl3pPr marL="1371600" lvl="2" indent="-228600" algn="l">
              <a:lnSpc>
                <a:spcPct val="90000"/>
              </a:lnSpc>
              <a:spcBef>
                <a:spcPts val="1200"/>
              </a:spcBef>
              <a:spcAft>
                <a:spcPts val="0"/>
              </a:spcAft>
              <a:buClr>
                <a:srgbClr val="232F3E"/>
              </a:buClr>
              <a:buSzPts val="2000"/>
              <a:buNone/>
              <a:defRPr/>
            </a:lvl3pPr>
            <a:lvl4pPr marL="1828800" lvl="3" indent="-228600" algn="l">
              <a:lnSpc>
                <a:spcPct val="90000"/>
              </a:lnSpc>
              <a:spcBef>
                <a:spcPts val="1200"/>
              </a:spcBef>
              <a:spcAft>
                <a:spcPts val="0"/>
              </a:spcAft>
              <a:buClr>
                <a:srgbClr val="232F3E"/>
              </a:buClr>
              <a:buSzPts val="1800"/>
              <a:buNone/>
              <a:defRPr/>
            </a:lvl4pPr>
            <a:lvl5pPr marL="2286000" lvl="4" indent="-228600" algn="l">
              <a:lnSpc>
                <a:spcPct val="90000"/>
              </a:lnSpc>
              <a:spcBef>
                <a:spcPts val="1200"/>
              </a:spcBef>
              <a:spcAft>
                <a:spcPts val="0"/>
              </a:spcAft>
              <a:buClr>
                <a:srgbClr val="232F3E"/>
              </a:buClr>
              <a:buSzPts val="18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567" name="Google Shape;567;p56"/>
          <p:cNvPicPr preferRelativeResize="0"/>
          <p:nvPr/>
        </p:nvPicPr>
        <p:blipFill rotWithShape="1">
          <a:blip r:embed="rId3">
            <a:alphaModFix/>
          </a:blip>
          <a:srcRect/>
          <a:stretch/>
        </p:blipFill>
        <p:spPr>
          <a:xfrm>
            <a:off x="3799983" y="6446520"/>
            <a:ext cx="4610100" cy="31115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KC-Horz-Ans-Option2">
  <p:cSld name="KC-Horz-Ans-Option2">
    <p:bg>
      <p:bgPr>
        <a:blipFill>
          <a:blip r:embed="rId2">
            <a:alphaModFix/>
          </a:blip>
          <a:stretch>
            <a:fillRect/>
          </a:stretch>
        </a:blipFill>
        <a:effectLst/>
      </p:bgPr>
    </p:bg>
    <p:spTree>
      <p:nvGrpSpPr>
        <p:cNvPr id="1" name="Shape 568"/>
        <p:cNvGrpSpPr/>
        <p:nvPr/>
      </p:nvGrpSpPr>
      <p:grpSpPr>
        <a:xfrm>
          <a:off x="0" y="0"/>
          <a:ext cx="0" cy="0"/>
          <a:chOff x="0" y="0"/>
          <a:chExt cx="0" cy="0"/>
        </a:xfrm>
      </p:grpSpPr>
      <p:sp>
        <p:nvSpPr>
          <p:cNvPr id="569" name="Google Shape;569;p57"/>
          <p:cNvSpPr txBox="1">
            <a:spLocks noGrp="1"/>
          </p:cNvSpPr>
          <p:nvPr>
            <p:ph type="sldNum" idx="12"/>
          </p:nvPr>
        </p:nvSpPr>
        <p:spPr>
          <a:xfrm>
            <a:off x="11347704" y="6446520"/>
            <a:ext cx="484632" cy="228600"/>
          </a:xfrm>
          <a:prstGeom prst="rect">
            <a:avLst/>
          </a:prstGeom>
          <a:noFill/>
          <a:ln>
            <a:noFill/>
          </a:ln>
        </p:spPr>
        <p:txBody>
          <a:bodyPr spcFirstLastPara="1" wrap="square" lIns="0" tIns="0" rIns="0" bIns="0" anchor="ctr" anchorCtr="0">
            <a:noAutofit/>
          </a:bodyPr>
          <a:lstStyle>
            <a:lvl1pPr marL="0" lvl="0" indent="0" algn="r">
              <a:spcBef>
                <a:spcPts val="0"/>
              </a:spcBef>
              <a:buNone/>
              <a:defRPr sz="1200" b="0" i="0" u="none" strike="noStrike" cap="none">
                <a:solidFill>
                  <a:srgbClr val="232F3E"/>
                </a:solidFill>
                <a:latin typeface="Play"/>
                <a:ea typeface="Play"/>
                <a:cs typeface="Play"/>
                <a:sym typeface="Play"/>
              </a:defRPr>
            </a:lvl1pPr>
            <a:lvl2pPr marL="0" lvl="1" indent="0" algn="r">
              <a:spcBef>
                <a:spcPts val="0"/>
              </a:spcBef>
              <a:buNone/>
              <a:defRPr sz="1200" b="0" i="0" u="none" strike="noStrike" cap="none">
                <a:solidFill>
                  <a:srgbClr val="232F3E"/>
                </a:solidFill>
                <a:latin typeface="Play"/>
                <a:ea typeface="Play"/>
                <a:cs typeface="Play"/>
                <a:sym typeface="Play"/>
              </a:defRPr>
            </a:lvl2pPr>
            <a:lvl3pPr marL="0" lvl="2" indent="0" algn="r">
              <a:spcBef>
                <a:spcPts val="0"/>
              </a:spcBef>
              <a:buNone/>
              <a:defRPr sz="1200" b="0" i="0" u="none" strike="noStrike" cap="none">
                <a:solidFill>
                  <a:srgbClr val="232F3E"/>
                </a:solidFill>
                <a:latin typeface="Play"/>
                <a:ea typeface="Play"/>
                <a:cs typeface="Play"/>
                <a:sym typeface="Play"/>
              </a:defRPr>
            </a:lvl3pPr>
            <a:lvl4pPr marL="0" lvl="3" indent="0" algn="r">
              <a:spcBef>
                <a:spcPts val="0"/>
              </a:spcBef>
              <a:buNone/>
              <a:defRPr sz="1200" b="0" i="0" u="none" strike="noStrike" cap="none">
                <a:solidFill>
                  <a:srgbClr val="232F3E"/>
                </a:solidFill>
                <a:latin typeface="Play"/>
                <a:ea typeface="Play"/>
                <a:cs typeface="Play"/>
                <a:sym typeface="Play"/>
              </a:defRPr>
            </a:lvl4pPr>
            <a:lvl5pPr marL="0" lvl="4" indent="0" algn="r">
              <a:spcBef>
                <a:spcPts val="0"/>
              </a:spcBef>
              <a:buNone/>
              <a:defRPr sz="1200" b="0" i="0" u="none" strike="noStrike" cap="none">
                <a:solidFill>
                  <a:srgbClr val="232F3E"/>
                </a:solidFill>
                <a:latin typeface="Play"/>
                <a:ea typeface="Play"/>
                <a:cs typeface="Play"/>
                <a:sym typeface="Play"/>
              </a:defRPr>
            </a:lvl5pPr>
            <a:lvl6pPr marL="0" lvl="5" indent="0" algn="r">
              <a:spcBef>
                <a:spcPts val="0"/>
              </a:spcBef>
              <a:buNone/>
              <a:defRPr sz="1200" b="0" i="0" u="none" strike="noStrike" cap="none">
                <a:solidFill>
                  <a:srgbClr val="232F3E"/>
                </a:solidFill>
                <a:latin typeface="Play"/>
                <a:ea typeface="Play"/>
                <a:cs typeface="Play"/>
                <a:sym typeface="Play"/>
              </a:defRPr>
            </a:lvl6pPr>
            <a:lvl7pPr marL="0" lvl="6" indent="0" algn="r">
              <a:spcBef>
                <a:spcPts val="0"/>
              </a:spcBef>
              <a:buNone/>
              <a:defRPr sz="1200" b="0" i="0" u="none" strike="noStrike" cap="none">
                <a:solidFill>
                  <a:srgbClr val="232F3E"/>
                </a:solidFill>
                <a:latin typeface="Play"/>
                <a:ea typeface="Play"/>
                <a:cs typeface="Play"/>
                <a:sym typeface="Play"/>
              </a:defRPr>
            </a:lvl7pPr>
            <a:lvl8pPr marL="0" lvl="7" indent="0" algn="r">
              <a:spcBef>
                <a:spcPts val="0"/>
              </a:spcBef>
              <a:buNone/>
              <a:defRPr sz="1200" b="0" i="0" u="none" strike="noStrike" cap="none">
                <a:solidFill>
                  <a:srgbClr val="232F3E"/>
                </a:solidFill>
                <a:latin typeface="Play"/>
                <a:ea typeface="Play"/>
                <a:cs typeface="Play"/>
                <a:sym typeface="Play"/>
              </a:defRPr>
            </a:lvl8pPr>
            <a:lvl9pPr marL="0" lvl="8" indent="0" algn="r">
              <a:spcBef>
                <a:spcPts val="0"/>
              </a:spcBef>
              <a:buNone/>
              <a:defRPr sz="1200" b="0" i="0" u="none" strike="noStrike" cap="none">
                <a:solidFill>
                  <a:srgbClr val="232F3E"/>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
        <p:nvSpPr>
          <p:cNvPr id="570" name="Google Shape;570;p57"/>
          <p:cNvSpPr txBox="1">
            <a:spLocks noGrp="1"/>
          </p:cNvSpPr>
          <p:nvPr>
            <p:ph type="title"/>
          </p:nvPr>
        </p:nvSpPr>
        <p:spPr>
          <a:xfrm>
            <a:off x="179239" y="179881"/>
            <a:ext cx="11771597" cy="49884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1" name="Google Shape;571;p57"/>
          <p:cNvSpPr txBox="1">
            <a:spLocks noGrp="1"/>
          </p:cNvSpPr>
          <p:nvPr>
            <p:ph type="body" idx="1"/>
          </p:nvPr>
        </p:nvSpPr>
        <p:spPr>
          <a:xfrm>
            <a:off x="179239" y="697781"/>
            <a:ext cx="11771597" cy="1345520"/>
          </a:xfrm>
          <a:prstGeom prst="rect">
            <a:avLst/>
          </a:prstGeom>
          <a:noFill/>
          <a:ln>
            <a:noFill/>
          </a:ln>
        </p:spPr>
        <p:txBody>
          <a:bodyPr spcFirstLastPara="1" wrap="square" lIns="91425" tIns="0" rIns="91425" bIns="0" anchor="t" anchorCtr="0">
            <a:normAutofit/>
          </a:bodyPr>
          <a:lstStyle>
            <a:lvl1pPr marL="457200" marR="0" lvl="0" indent="-228600" algn="l">
              <a:lnSpc>
                <a:spcPct val="100000"/>
              </a:lnSpc>
              <a:spcBef>
                <a:spcPts val="0"/>
              </a:spcBef>
              <a:spcAft>
                <a:spcPts val="0"/>
              </a:spcAft>
              <a:buClr>
                <a:srgbClr val="232F3E"/>
              </a:buClr>
              <a:buSzPts val="2000"/>
              <a:buFont typeface="Arial"/>
              <a:buNone/>
              <a:defRPr sz="2000">
                <a:solidFill>
                  <a:srgbClr val="232F3E"/>
                </a:solidFill>
              </a:defRPr>
            </a:lvl1pPr>
            <a:lvl2pPr marL="914400" lvl="1" indent="-342900" algn="l">
              <a:lnSpc>
                <a:spcPct val="90000"/>
              </a:lnSpc>
              <a:spcBef>
                <a:spcPts val="60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2" name="Google Shape;572;p57"/>
          <p:cNvSpPr txBox="1">
            <a:spLocks noGrp="1"/>
          </p:cNvSpPr>
          <p:nvPr>
            <p:ph type="body" idx="2"/>
          </p:nvPr>
        </p:nvSpPr>
        <p:spPr>
          <a:xfrm>
            <a:off x="0" y="2043300"/>
            <a:ext cx="12192000" cy="31270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chemeClr val="lt1"/>
              </a:buClr>
              <a:buSzPts val="2000"/>
              <a:buNone/>
              <a:defRPr sz="2000">
                <a:solidFill>
                  <a:schemeClr val="lt1"/>
                </a:solidFill>
              </a:defRPr>
            </a:lvl1pPr>
            <a:lvl2pPr marL="914400" lvl="1" indent="-342900" algn="l">
              <a:lnSpc>
                <a:spcPct val="90000"/>
              </a:lnSpc>
              <a:spcBef>
                <a:spcPts val="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3" name="Google Shape;573;p57"/>
          <p:cNvSpPr txBox="1">
            <a:spLocks noGrp="1"/>
          </p:cNvSpPr>
          <p:nvPr>
            <p:ph type="body" idx="3"/>
          </p:nvPr>
        </p:nvSpPr>
        <p:spPr>
          <a:xfrm>
            <a:off x="907950" y="2356002"/>
            <a:ext cx="11245989" cy="4007816"/>
          </a:xfrm>
          <a:prstGeom prst="rect">
            <a:avLst/>
          </a:prstGeom>
          <a:noFill/>
          <a:ln>
            <a:noFill/>
          </a:ln>
        </p:spPr>
        <p:txBody>
          <a:bodyPr spcFirstLastPara="1" wrap="square" lIns="91425" tIns="91425" rIns="182875" bIns="0" anchor="t" anchorCtr="0">
            <a:normAutofit/>
          </a:bodyPr>
          <a:lstStyle>
            <a:lvl1pPr marL="457200" lvl="0" indent="-228600" algn="l">
              <a:lnSpc>
                <a:spcPct val="90000"/>
              </a:lnSpc>
              <a:spcBef>
                <a:spcPts val="0"/>
              </a:spcBef>
              <a:spcAft>
                <a:spcPts val="0"/>
              </a:spcAft>
              <a:buClr>
                <a:srgbClr val="232F3E"/>
              </a:buClr>
              <a:buSzPts val="2000"/>
              <a:buNone/>
              <a:defRPr sz="2000">
                <a:solidFill>
                  <a:srgbClr val="232F3E"/>
                </a:solidFill>
              </a:defRPr>
            </a:lvl1pPr>
            <a:lvl2pPr marL="914400" lvl="1" indent="-228600" algn="l">
              <a:lnSpc>
                <a:spcPct val="90000"/>
              </a:lnSpc>
              <a:spcBef>
                <a:spcPts val="0"/>
              </a:spcBef>
              <a:spcAft>
                <a:spcPts val="0"/>
              </a:spcAft>
              <a:buClr>
                <a:srgbClr val="232F3E"/>
              </a:buClr>
              <a:buSzPts val="2400"/>
              <a:buNone/>
              <a:defRPr/>
            </a:lvl2pPr>
            <a:lvl3pPr marL="1371600" lvl="2" indent="-228600" algn="l">
              <a:lnSpc>
                <a:spcPct val="90000"/>
              </a:lnSpc>
              <a:spcBef>
                <a:spcPts val="1200"/>
              </a:spcBef>
              <a:spcAft>
                <a:spcPts val="0"/>
              </a:spcAft>
              <a:buClr>
                <a:srgbClr val="232F3E"/>
              </a:buClr>
              <a:buSzPts val="2000"/>
              <a:buNone/>
              <a:defRPr/>
            </a:lvl3pPr>
            <a:lvl4pPr marL="1828800" lvl="3" indent="-228600" algn="l">
              <a:lnSpc>
                <a:spcPct val="90000"/>
              </a:lnSpc>
              <a:spcBef>
                <a:spcPts val="1200"/>
              </a:spcBef>
              <a:spcAft>
                <a:spcPts val="0"/>
              </a:spcAft>
              <a:buClr>
                <a:srgbClr val="232F3E"/>
              </a:buClr>
              <a:buSzPts val="1800"/>
              <a:buNone/>
              <a:defRPr/>
            </a:lvl4pPr>
            <a:lvl5pPr marL="2286000" lvl="4" indent="-228600" algn="l">
              <a:lnSpc>
                <a:spcPct val="90000"/>
              </a:lnSpc>
              <a:spcBef>
                <a:spcPts val="1200"/>
              </a:spcBef>
              <a:spcAft>
                <a:spcPts val="0"/>
              </a:spcAft>
              <a:buClr>
                <a:srgbClr val="232F3E"/>
              </a:buClr>
              <a:buSzPts val="18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bg>
      <p:bgPr>
        <a:solidFill>
          <a:schemeClr val="lt1"/>
        </a:solidFill>
        <a:effectLst/>
      </p:bgPr>
    </p:bg>
    <p:spTree>
      <p:nvGrpSpPr>
        <p:cNvPr id="1" name="Shape 574"/>
        <p:cNvGrpSpPr/>
        <p:nvPr/>
      </p:nvGrpSpPr>
      <p:grpSpPr>
        <a:xfrm>
          <a:off x="0" y="0"/>
          <a:ext cx="0" cy="0"/>
          <a:chOff x="0" y="0"/>
          <a:chExt cx="0" cy="0"/>
        </a:xfrm>
      </p:grpSpPr>
      <p:sp>
        <p:nvSpPr>
          <p:cNvPr id="575" name="Google Shape;575;p58"/>
          <p:cNvSpPr txBox="1">
            <a:spLocks noGrp="1"/>
          </p:cNvSpPr>
          <p:nvPr>
            <p:ph type="sldNum" idx="12"/>
          </p:nvPr>
        </p:nvSpPr>
        <p:spPr>
          <a:xfrm>
            <a:off x="11347704" y="6446520"/>
            <a:ext cx="484632" cy="228600"/>
          </a:xfrm>
          <a:prstGeom prst="rect">
            <a:avLst/>
          </a:prstGeom>
          <a:noFill/>
          <a:ln>
            <a:noFill/>
          </a:ln>
        </p:spPr>
        <p:txBody>
          <a:bodyPr spcFirstLastPara="1" wrap="square" lIns="0" tIns="0" rIns="0" bIns="0" anchor="ctr" anchorCtr="0">
            <a:noAutofit/>
          </a:bodyPr>
          <a:lstStyle>
            <a:lvl1pPr marL="0" lvl="0" indent="0" algn="r">
              <a:spcBef>
                <a:spcPts val="0"/>
              </a:spcBef>
              <a:buNone/>
              <a:defRPr sz="1200" b="0" i="0" u="none" strike="noStrike" cap="none">
                <a:solidFill>
                  <a:srgbClr val="232F3E"/>
                </a:solidFill>
                <a:latin typeface="Play"/>
                <a:ea typeface="Play"/>
                <a:cs typeface="Play"/>
                <a:sym typeface="Play"/>
              </a:defRPr>
            </a:lvl1pPr>
            <a:lvl2pPr marL="0" lvl="1" indent="0" algn="r">
              <a:spcBef>
                <a:spcPts val="0"/>
              </a:spcBef>
              <a:buNone/>
              <a:defRPr sz="1200" b="0" i="0" u="none" strike="noStrike" cap="none">
                <a:solidFill>
                  <a:srgbClr val="232F3E"/>
                </a:solidFill>
                <a:latin typeface="Play"/>
                <a:ea typeface="Play"/>
                <a:cs typeface="Play"/>
                <a:sym typeface="Play"/>
              </a:defRPr>
            </a:lvl2pPr>
            <a:lvl3pPr marL="0" lvl="2" indent="0" algn="r">
              <a:spcBef>
                <a:spcPts val="0"/>
              </a:spcBef>
              <a:buNone/>
              <a:defRPr sz="1200" b="0" i="0" u="none" strike="noStrike" cap="none">
                <a:solidFill>
                  <a:srgbClr val="232F3E"/>
                </a:solidFill>
                <a:latin typeface="Play"/>
                <a:ea typeface="Play"/>
                <a:cs typeface="Play"/>
                <a:sym typeface="Play"/>
              </a:defRPr>
            </a:lvl3pPr>
            <a:lvl4pPr marL="0" lvl="3" indent="0" algn="r">
              <a:spcBef>
                <a:spcPts val="0"/>
              </a:spcBef>
              <a:buNone/>
              <a:defRPr sz="1200" b="0" i="0" u="none" strike="noStrike" cap="none">
                <a:solidFill>
                  <a:srgbClr val="232F3E"/>
                </a:solidFill>
                <a:latin typeface="Play"/>
                <a:ea typeface="Play"/>
                <a:cs typeface="Play"/>
                <a:sym typeface="Play"/>
              </a:defRPr>
            </a:lvl4pPr>
            <a:lvl5pPr marL="0" lvl="4" indent="0" algn="r">
              <a:spcBef>
                <a:spcPts val="0"/>
              </a:spcBef>
              <a:buNone/>
              <a:defRPr sz="1200" b="0" i="0" u="none" strike="noStrike" cap="none">
                <a:solidFill>
                  <a:srgbClr val="232F3E"/>
                </a:solidFill>
                <a:latin typeface="Play"/>
                <a:ea typeface="Play"/>
                <a:cs typeface="Play"/>
                <a:sym typeface="Play"/>
              </a:defRPr>
            </a:lvl5pPr>
            <a:lvl6pPr marL="0" lvl="5" indent="0" algn="r">
              <a:spcBef>
                <a:spcPts val="0"/>
              </a:spcBef>
              <a:buNone/>
              <a:defRPr sz="1200" b="0" i="0" u="none" strike="noStrike" cap="none">
                <a:solidFill>
                  <a:srgbClr val="232F3E"/>
                </a:solidFill>
                <a:latin typeface="Play"/>
                <a:ea typeface="Play"/>
                <a:cs typeface="Play"/>
                <a:sym typeface="Play"/>
              </a:defRPr>
            </a:lvl6pPr>
            <a:lvl7pPr marL="0" lvl="6" indent="0" algn="r">
              <a:spcBef>
                <a:spcPts val="0"/>
              </a:spcBef>
              <a:buNone/>
              <a:defRPr sz="1200" b="0" i="0" u="none" strike="noStrike" cap="none">
                <a:solidFill>
                  <a:srgbClr val="232F3E"/>
                </a:solidFill>
                <a:latin typeface="Play"/>
                <a:ea typeface="Play"/>
                <a:cs typeface="Play"/>
                <a:sym typeface="Play"/>
              </a:defRPr>
            </a:lvl7pPr>
            <a:lvl8pPr marL="0" lvl="7" indent="0" algn="r">
              <a:spcBef>
                <a:spcPts val="0"/>
              </a:spcBef>
              <a:buNone/>
              <a:defRPr sz="1200" b="0" i="0" u="none" strike="noStrike" cap="none">
                <a:solidFill>
                  <a:srgbClr val="232F3E"/>
                </a:solidFill>
                <a:latin typeface="Play"/>
                <a:ea typeface="Play"/>
                <a:cs typeface="Play"/>
                <a:sym typeface="Play"/>
              </a:defRPr>
            </a:lvl8pPr>
            <a:lvl9pPr marL="0" lvl="8" indent="0" algn="r">
              <a:spcBef>
                <a:spcPts val="0"/>
              </a:spcBef>
              <a:buNone/>
              <a:defRPr sz="1200" b="0" i="0" u="none" strike="noStrike" cap="none">
                <a:solidFill>
                  <a:srgbClr val="232F3E"/>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
        <p:nvSpPr>
          <p:cNvPr id="576" name="Google Shape;576;p58"/>
          <p:cNvSpPr txBox="1">
            <a:spLocks noGrp="1"/>
          </p:cNvSpPr>
          <p:nvPr>
            <p:ph type="title"/>
          </p:nvPr>
        </p:nvSpPr>
        <p:spPr>
          <a:xfrm>
            <a:off x="365760" y="301752"/>
            <a:ext cx="11466576" cy="73131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577" name="Google Shape;577;p58"/>
          <p:cNvPicPr preferRelativeResize="0"/>
          <p:nvPr/>
        </p:nvPicPr>
        <p:blipFill rotWithShape="1">
          <a:blip r:embed="rId2">
            <a:alphaModFix/>
          </a:blip>
          <a:srcRect/>
          <a:stretch/>
        </p:blipFill>
        <p:spPr>
          <a:xfrm>
            <a:off x="365759" y="1028377"/>
            <a:ext cx="11484864" cy="45720"/>
          </a:xfrm>
          <a:prstGeom prst="rect">
            <a:avLst/>
          </a:prstGeom>
          <a:noFill/>
          <a:ln>
            <a:noFill/>
          </a:ln>
        </p:spPr>
      </p:pic>
      <p:sp>
        <p:nvSpPr>
          <p:cNvPr id="578" name="Google Shape;578;p58"/>
          <p:cNvSpPr txBox="1">
            <a:spLocks noGrp="1"/>
          </p:cNvSpPr>
          <p:nvPr>
            <p:ph type="body" idx="1"/>
          </p:nvPr>
        </p:nvSpPr>
        <p:spPr>
          <a:xfrm rot="5400000">
            <a:off x="3404426" y="-2005596"/>
            <a:ext cx="5389244" cy="11466576"/>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0"/>
              </a:spcBef>
              <a:spcAft>
                <a:spcPts val="0"/>
              </a:spcAft>
              <a:buClr>
                <a:srgbClr val="232F3E"/>
              </a:buClr>
              <a:buSzPts val="2400"/>
              <a:buChar char="•"/>
              <a:defRPr sz="2400">
                <a:solidFill>
                  <a:srgbClr val="232F3E"/>
                </a:solidFill>
              </a:defRPr>
            </a:lvl1pPr>
            <a:lvl2pPr marL="914400" lvl="1" indent="-355600" algn="l">
              <a:lnSpc>
                <a:spcPct val="100000"/>
              </a:lnSpc>
              <a:spcBef>
                <a:spcPts val="0"/>
              </a:spcBef>
              <a:spcAft>
                <a:spcPts val="0"/>
              </a:spcAft>
              <a:buClr>
                <a:srgbClr val="232F3E"/>
              </a:buClr>
              <a:buSzPts val="2000"/>
              <a:buChar char="•"/>
              <a:defRPr sz="2000">
                <a:solidFill>
                  <a:srgbClr val="232F3E"/>
                </a:solidFill>
              </a:defRPr>
            </a:lvl2pPr>
            <a:lvl3pPr marL="1371600" lvl="2" indent="-342900" algn="l">
              <a:lnSpc>
                <a:spcPct val="100000"/>
              </a:lnSpc>
              <a:spcBef>
                <a:spcPts val="0"/>
              </a:spcBef>
              <a:spcAft>
                <a:spcPts val="0"/>
              </a:spcAft>
              <a:buClr>
                <a:srgbClr val="232F3E"/>
              </a:buClr>
              <a:buSzPts val="1800"/>
              <a:buChar char="•"/>
              <a:defRPr sz="1800">
                <a:solidFill>
                  <a:srgbClr val="232F3E"/>
                </a:solidFill>
              </a:defRPr>
            </a:lvl3pPr>
            <a:lvl4pPr marL="1828800" lvl="3" indent="-330200" algn="l">
              <a:lnSpc>
                <a:spcPct val="100000"/>
              </a:lnSpc>
              <a:spcBef>
                <a:spcPts val="0"/>
              </a:spcBef>
              <a:spcAft>
                <a:spcPts val="0"/>
              </a:spcAft>
              <a:buClr>
                <a:srgbClr val="232F3E"/>
              </a:buClr>
              <a:buSzPts val="1600"/>
              <a:buChar char="•"/>
              <a:defRPr sz="1600">
                <a:solidFill>
                  <a:srgbClr val="232F3E"/>
                </a:solidFill>
              </a:defRPr>
            </a:lvl4pPr>
            <a:lvl5pPr marL="2286000" lvl="4" indent="-330200" algn="l">
              <a:lnSpc>
                <a:spcPct val="100000"/>
              </a:lnSpc>
              <a:spcBef>
                <a:spcPts val="0"/>
              </a:spcBef>
              <a:spcAft>
                <a:spcPts val="0"/>
              </a:spcAft>
              <a:buClr>
                <a:srgbClr val="232F3E"/>
              </a:buClr>
              <a:buSzPts val="1600"/>
              <a:buChar char="•"/>
              <a:defRPr sz="1600">
                <a:solidFill>
                  <a:srgbClr val="232F3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Vertical Title and Content">
  <p:cSld name="Vertical Title and Content">
    <p:bg>
      <p:bgPr>
        <a:solidFill>
          <a:schemeClr val="lt1"/>
        </a:solidFill>
        <a:effectLst/>
      </p:bgPr>
    </p:bg>
    <p:spTree>
      <p:nvGrpSpPr>
        <p:cNvPr id="1" name="Shape 579"/>
        <p:cNvGrpSpPr/>
        <p:nvPr/>
      </p:nvGrpSpPr>
      <p:grpSpPr>
        <a:xfrm>
          <a:off x="0" y="0"/>
          <a:ext cx="0" cy="0"/>
          <a:chOff x="0" y="0"/>
          <a:chExt cx="0" cy="0"/>
        </a:xfrm>
      </p:grpSpPr>
      <p:sp>
        <p:nvSpPr>
          <p:cNvPr id="580" name="Google Shape;580;p59"/>
          <p:cNvSpPr txBox="1">
            <a:spLocks noGrp="1"/>
          </p:cNvSpPr>
          <p:nvPr>
            <p:ph type="sldNum" idx="12"/>
          </p:nvPr>
        </p:nvSpPr>
        <p:spPr>
          <a:xfrm>
            <a:off x="11347704" y="6446520"/>
            <a:ext cx="484632" cy="228600"/>
          </a:xfrm>
          <a:prstGeom prst="rect">
            <a:avLst/>
          </a:prstGeom>
          <a:noFill/>
          <a:ln>
            <a:noFill/>
          </a:ln>
        </p:spPr>
        <p:txBody>
          <a:bodyPr spcFirstLastPara="1" wrap="square" lIns="0" tIns="0" rIns="0" bIns="0" anchor="ctr" anchorCtr="0">
            <a:noAutofit/>
          </a:bodyPr>
          <a:lstStyle>
            <a:lvl1pPr marL="0" lvl="0" indent="0" algn="r">
              <a:spcBef>
                <a:spcPts val="0"/>
              </a:spcBef>
              <a:buNone/>
              <a:defRPr sz="1200" b="0" i="0" u="none" strike="noStrike" cap="none">
                <a:solidFill>
                  <a:srgbClr val="232F3E"/>
                </a:solidFill>
                <a:latin typeface="Play"/>
                <a:ea typeface="Play"/>
                <a:cs typeface="Play"/>
                <a:sym typeface="Play"/>
              </a:defRPr>
            </a:lvl1pPr>
            <a:lvl2pPr marL="0" lvl="1" indent="0" algn="r">
              <a:spcBef>
                <a:spcPts val="0"/>
              </a:spcBef>
              <a:buNone/>
              <a:defRPr sz="1200" b="0" i="0" u="none" strike="noStrike" cap="none">
                <a:solidFill>
                  <a:srgbClr val="232F3E"/>
                </a:solidFill>
                <a:latin typeface="Play"/>
                <a:ea typeface="Play"/>
                <a:cs typeface="Play"/>
                <a:sym typeface="Play"/>
              </a:defRPr>
            </a:lvl2pPr>
            <a:lvl3pPr marL="0" lvl="2" indent="0" algn="r">
              <a:spcBef>
                <a:spcPts val="0"/>
              </a:spcBef>
              <a:buNone/>
              <a:defRPr sz="1200" b="0" i="0" u="none" strike="noStrike" cap="none">
                <a:solidFill>
                  <a:srgbClr val="232F3E"/>
                </a:solidFill>
                <a:latin typeface="Play"/>
                <a:ea typeface="Play"/>
                <a:cs typeface="Play"/>
                <a:sym typeface="Play"/>
              </a:defRPr>
            </a:lvl3pPr>
            <a:lvl4pPr marL="0" lvl="3" indent="0" algn="r">
              <a:spcBef>
                <a:spcPts val="0"/>
              </a:spcBef>
              <a:buNone/>
              <a:defRPr sz="1200" b="0" i="0" u="none" strike="noStrike" cap="none">
                <a:solidFill>
                  <a:srgbClr val="232F3E"/>
                </a:solidFill>
                <a:latin typeface="Play"/>
                <a:ea typeface="Play"/>
                <a:cs typeface="Play"/>
                <a:sym typeface="Play"/>
              </a:defRPr>
            </a:lvl4pPr>
            <a:lvl5pPr marL="0" lvl="4" indent="0" algn="r">
              <a:spcBef>
                <a:spcPts val="0"/>
              </a:spcBef>
              <a:buNone/>
              <a:defRPr sz="1200" b="0" i="0" u="none" strike="noStrike" cap="none">
                <a:solidFill>
                  <a:srgbClr val="232F3E"/>
                </a:solidFill>
                <a:latin typeface="Play"/>
                <a:ea typeface="Play"/>
                <a:cs typeface="Play"/>
                <a:sym typeface="Play"/>
              </a:defRPr>
            </a:lvl5pPr>
            <a:lvl6pPr marL="0" lvl="5" indent="0" algn="r">
              <a:spcBef>
                <a:spcPts val="0"/>
              </a:spcBef>
              <a:buNone/>
              <a:defRPr sz="1200" b="0" i="0" u="none" strike="noStrike" cap="none">
                <a:solidFill>
                  <a:srgbClr val="232F3E"/>
                </a:solidFill>
                <a:latin typeface="Play"/>
                <a:ea typeface="Play"/>
                <a:cs typeface="Play"/>
                <a:sym typeface="Play"/>
              </a:defRPr>
            </a:lvl6pPr>
            <a:lvl7pPr marL="0" lvl="6" indent="0" algn="r">
              <a:spcBef>
                <a:spcPts val="0"/>
              </a:spcBef>
              <a:buNone/>
              <a:defRPr sz="1200" b="0" i="0" u="none" strike="noStrike" cap="none">
                <a:solidFill>
                  <a:srgbClr val="232F3E"/>
                </a:solidFill>
                <a:latin typeface="Play"/>
                <a:ea typeface="Play"/>
                <a:cs typeface="Play"/>
                <a:sym typeface="Play"/>
              </a:defRPr>
            </a:lvl7pPr>
            <a:lvl8pPr marL="0" lvl="7" indent="0" algn="r">
              <a:spcBef>
                <a:spcPts val="0"/>
              </a:spcBef>
              <a:buNone/>
              <a:defRPr sz="1200" b="0" i="0" u="none" strike="noStrike" cap="none">
                <a:solidFill>
                  <a:srgbClr val="232F3E"/>
                </a:solidFill>
                <a:latin typeface="Play"/>
                <a:ea typeface="Play"/>
                <a:cs typeface="Play"/>
                <a:sym typeface="Play"/>
              </a:defRPr>
            </a:lvl8pPr>
            <a:lvl9pPr marL="0" lvl="8" indent="0" algn="r">
              <a:spcBef>
                <a:spcPts val="0"/>
              </a:spcBef>
              <a:buNone/>
              <a:defRPr sz="1200" b="0" i="0" u="none" strike="noStrike" cap="none">
                <a:solidFill>
                  <a:srgbClr val="232F3E"/>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
        <p:nvSpPr>
          <p:cNvPr id="581" name="Google Shape;581;p59"/>
          <p:cNvSpPr txBox="1">
            <a:spLocks noGrp="1"/>
          </p:cNvSpPr>
          <p:nvPr>
            <p:ph type="title"/>
          </p:nvPr>
        </p:nvSpPr>
        <p:spPr>
          <a:xfrm rot="5400000">
            <a:off x="8202716" y="2805126"/>
            <a:ext cx="6127095" cy="1132145"/>
          </a:xfrm>
          <a:prstGeom prst="rect">
            <a:avLst/>
          </a:prstGeom>
          <a:noFill/>
          <a:ln>
            <a:noFill/>
          </a:ln>
        </p:spPr>
        <p:txBody>
          <a:bodyPr spcFirstLastPara="1" wrap="square" lIns="91425" tIns="45700" rIns="91425" bIns="45700" anchor="ctr" anchorCtr="0">
            <a:normAutofit/>
          </a:bodyPr>
          <a:lstStyle>
            <a:lvl1pPr marR="0" lvl="0" algn="l">
              <a:lnSpc>
                <a:spcPct val="90000"/>
              </a:lnSpc>
              <a:spcBef>
                <a:spcPts val="0"/>
              </a:spcBef>
              <a:spcAft>
                <a:spcPts val="0"/>
              </a:spcAft>
              <a:buClr>
                <a:srgbClr val="232F3E"/>
              </a:buClr>
              <a:buSzPts val="3600"/>
              <a:buFont typeface="Play"/>
              <a:buNone/>
              <a:defRPr>
                <a:solidFill>
                  <a:srgbClr val="232F3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582" name="Google Shape;582;p59"/>
          <p:cNvPicPr preferRelativeResize="0"/>
          <p:nvPr/>
        </p:nvPicPr>
        <p:blipFill rotWithShape="1">
          <a:blip r:embed="rId2">
            <a:alphaModFix/>
          </a:blip>
          <a:srcRect/>
          <a:stretch/>
        </p:blipFill>
        <p:spPr>
          <a:xfrm rot="5400000">
            <a:off x="7636951" y="3348031"/>
            <a:ext cx="6126480" cy="45720"/>
          </a:xfrm>
          <a:prstGeom prst="rect">
            <a:avLst/>
          </a:prstGeom>
          <a:noFill/>
          <a:ln>
            <a:noFill/>
          </a:ln>
        </p:spPr>
      </p:pic>
      <p:sp>
        <p:nvSpPr>
          <p:cNvPr id="583" name="Google Shape;583;p59"/>
          <p:cNvSpPr txBox="1">
            <a:spLocks noGrp="1"/>
          </p:cNvSpPr>
          <p:nvPr>
            <p:ph type="body" idx="1"/>
          </p:nvPr>
        </p:nvSpPr>
        <p:spPr>
          <a:xfrm rot="5400000">
            <a:off x="2451377" y="-1777968"/>
            <a:ext cx="6127095" cy="10298328"/>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0"/>
              </a:spcBef>
              <a:spcAft>
                <a:spcPts val="0"/>
              </a:spcAft>
              <a:buClr>
                <a:srgbClr val="232F3E"/>
              </a:buClr>
              <a:buSzPts val="2400"/>
              <a:buChar char="•"/>
              <a:defRPr sz="2400">
                <a:solidFill>
                  <a:srgbClr val="232F3E"/>
                </a:solidFill>
              </a:defRPr>
            </a:lvl1pPr>
            <a:lvl2pPr marL="914400" lvl="1" indent="-355600" algn="l">
              <a:lnSpc>
                <a:spcPct val="100000"/>
              </a:lnSpc>
              <a:spcBef>
                <a:spcPts val="0"/>
              </a:spcBef>
              <a:spcAft>
                <a:spcPts val="0"/>
              </a:spcAft>
              <a:buClr>
                <a:srgbClr val="232F3E"/>
              </a:buClr>
              <a:buSzPts val="2000"/>
              <a:buChar char="•"/>
              <a:defRPr sz="2000">
                <a:solidFill>
                  <a:srgbClr val="232F3E"/>
                </a:solidFill>
              </a:defRPr>
            </a:lvl2pPr>
            <a:lvl3pPr marL="1371600" lvl="2" indent="-342900" algn="l">
              <a:lnSpc>
                <a:spcPct val="100000"/>
              </a:lnSpc>
              <a:spcBef>
                <a:spcPts val="0"/>
              </a:spcBef>
              <a:spcAft>
                <a:spcPts val="0"/>
              </a:spcAft>
              <a:buClr>
                <a:srgbClr val="232F3E"/>
              </a:buClr>
              <a:buSzPts val="1800"/>
              <a:buChar char="•"/>
              <a:defRPr sz="1800">
                <a:solidFill>
                  <a:srgbClr val="232F3E"/>
                </a:solidFill>
              </a:defRPr>
            </a:lvl3pPr>
            <a:lvl4pPr marL="1828800" lvl="3" indent="-330200" algn="l">
              <a:lnSpc>
                <a:spcPct val="100000"/>
              </a:lnSpc>
              <a:spcBef>
                <a:spcPts val="0"/>
              </a:spcBef>
              <a:spcAft>
                <a:spcPts val="0"/>
              </a:spcAft>
              <a:buClr>
                <a:srgbClr val="232F3E"/>
              </a:buClr>
              <a:buSzPts val="1600"/>
              <a:buChar char="•"/>
              <a:defRPr sz="1600">
                <a:solidFill>
                  <a:srgbClr val="232F3E"/>
                </a:solidFill>
              </a:defRPr>
            </a:lvl4pPr>
            <a:lvl5pPr marL="2286000" lvl="4" indent="-330200" algn="l">
              <a:lnSpc>
                <a:spcPct val="100000"/>
              </a:lnSpc>
              <a:spcBef>
                <a:spcPts val="0"/>
              </a:spcBef>
              <a:spcAft>
                <a:spcPts val="0"/>
              </a:spcAft>
              <a:buClr>
                <a:srgbClr val="232F3E"/>
              </a:buClr>
              <a:buSzPts val="1600"/>
              <a:buChar char="•"/>
              <a:defRPr sz="1600">
                <a:solidFill>
                  <a:srgbClr val="232F3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ustom Layout">
  <p:cSld name="Custom Layout">
    <p:bg>
      <p:bgPr>
        <a:solidFill>
          <a:schemeClr val="dk2"/>
        </a:solidFill>
        <a:effectLst/>
      </p:bgPr>
    </p:bg>
    <p:spTree>
      <p:nvGrpSpPr>
        <p:cNvPr id="1" name="Shape 584"/>
        <p:cNvGrpSpPr/>
        <p:nvPr/>
      </p:nvGrpSpPr>
      <p:grpSpPr>
        <a:xfrm>
          <a:off x="0" y="0"/>
          <a:ext cx="0" cy="0"/>
          <a:chOff x="0" y="0"/>
          <a:chExt cx="0" cy="0"/>
        </a:xfrm>
      </p:grpSpPr>
      <p:sp>
        <p:nvSpPr>
          <p:cNvPr id="585" name="Google Shape;585;p60"/>
          <p:cNvSpPr txBox="1">
            <a:spLocks noGrp="1"/>
          </p:cNvSpPr>
          <p:nvPr>
            <p:ph type="title"/>
          </p:nvPr>
        </p:nvSpPr>
        <p:spPr>
          <a:xfrm>
            <a:off x="365760" y="301751"/>
            <a:ext cx="6613109" cy="623568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600"/>
              <a:buFont typeface="Play"/>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6" name="Google Shape;586;p60"/>
          <p:cNvSpPr txBox="1">
            <a:spLocks noGrp="1"/>
          </p:cNvSpPr>
          <p:nvPr>
            <p:ph type="sldNum" idx="12"/>
          </p:nvPr>
        </p:nvSpPr>
        <p:spPr>
          <a:xfrm>
            <a:off x="11466576" y="6446520"/>
            <a:ext cx="484632" cy="228600"/>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87" name="Google Shape;587;p60"/>
          <p:cNvSpPr/>
          <p:nvPr/>
        </p:nvSpPr>
        <p:spPr>
          <a:xfrm>
            <a:off x="7348648" y="978647"/>
            <a:ext cx="4360244" cy="4360244"/>
          </a:xfrm>
          <a:prstGeom prst="octagon">
            <a:avLst>
              <a:gd name="adj" fmla="val 29289"/>
            </a:avLst>
          </a:prstGeom>
          <a:solidFill>
            <a:srgbClr val="FF0000"/>
          </a:solidFill>
          <a:ln w="10775" cap="flat" cmpd="sng">
            <a:solidFill>
              <a:srgbClr val="003B5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800" b="0" i="0" u="none" strike="noStrike" cap="none">
                <a:solidFill>
                  <a:schemeClr val="lt1"/>
                </a:solidFill>
                <a:latin typeface="Play"/>
                <a:ea typeface="Play"/>
                <a:cs typeface="Play"/>
                <a:sym typeface="Play"/>
              </a:rPr>
              <a:t>STOP</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Variant">
  <p:cSld name="Title Slide Variant">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7"/>
          <p:cNvSpPr txBox="1">
            <a:spLocks noGrp="1"/>
          </p:cNvSpPr>
          <p:nvPr>
            <p:ph type="sldNum" idx="12"/>
          </p:nvPr>
        </p:nvSpPr>
        <p:spPr>
          <a:xfrm>
            <a:off x="11347704" y="6446520"/>
            <a:ext cx="484632" cy="228600"/>
          </a:xfrm>
          <a:prstGeom prst="rect">
            <a:avLst/>
          </a:prstGeom>
          <a:noFill/>
          <a:ln>
            <a:noFill/>
          </a:ln>
        </p:spPr>
        <p:txBody>
          <a:bodyPr spcFirstLastPara="1" wrap="square" lIns="0" tIns="0" rIns="0" bIns="0" anchor="ctr" anchorCtr="0">
            <a:noAutofit/>
          </a:bodyPr>
          <a:lstStyle>
            <a:lvl1pPr marL="0" lvl="0" indent="0" algn="r">
              <a:spcBef>
                <a:spcPts val="0"/>
              </a:spcBef>
              <a:buNone/>
              <a:defRPr sz="1200" b="0" i="0" u="none" strike="noStrike" cap="none">
                <a:solidFill>
                  <a:schemeClr val="lt1"/>
                </a:solidFill>
                <a:latin typeface="Play"/>
                <a:ea typeface="Play"/>
                <a:cs typeface="Play"/>
                <a:sym typeface="Play"/>
              </a:defRPr>
            </a:lvl1pPr>
            <a:lvl2pPr marL="0" lvl="1" indent="0" algn="r">
              <a:spcBef>
                <a:spcPts val="0"/>
              </a:spcBef>
              <a:buNone/>
              <a:defRPr sz="1200" b="0" i="0" u="none" strike="noStrike" cap="none">
                <a:solidFill>
                  <a:schemeClr val="lt1"/>
                </a:solidFill>
                <a:latin typeface="Play"/>
                <a:ea typeface="Play"/>
                <a:cs typeface="Play"/>
                <a:sym typeface="Play"/>
              </a:defRPr>
            </a:lvl2pPr>
            <a:lvl3pPr marL="0" lvl="2" indent="0" algn="r">
              <a:spcBef>
                <a:spcPts val="0"/>
              </a:spcBef>
              <a:buNone/>
              <a:defRPr sz="1200" b="0" i="0" u="none" strike="noStrike" cap="none">
                <a:solidFill>
                  <a:schemeClr val="lt1"/>
                </a:solidFill>
                <a:latin typeface="Play"/>
                <a:ea typeface="Play"/>
                <a:cs typeface="Play"/>
                <a:sym typeface="Play"/>
              </a:defRPr>
            </a:lvl3pPr>
            <a:lvl4pPr marL="0" lvl="3" indent="0" algn="r">
              <a:spcBef>
                <a:spcPts val="0"/>
              </a:spcBef>
              <a:buNone/>
              <a:defRPr sz="1200" b="0" i="0" u="none" strike="noStrike" cap="none">
                <a:solidFill>
                  <a:schemeClr val="lt1"/>
                </a:solidFill>
                <a:latin typeface="Play"/>
                <a:ea typeface="Play"/>
                <a:cs typeface="Play"/>
                <a:sym typeface="Play"/>
              </a:defRPr>
            </a:lvl4pPr>
            <a:lvl5pPr marL="0" lvl="4" indent="0" algn="r">
              <a:spcBef>
                <a:spcPts val="0"/>
              </a:spcBef>
              <a:buNone/>
              <a:defRPr sz="1200" b="0" i="0" u="none" strike="noStrike" cap="none">
                <a:solidFill>
                  <a:schemeClr val="lt1"/>
                </a:solidFill>
                <a:latin typeface="Play"/>
                <a:ea typeface="Play"/>
                <a:cs typeface="Play"/>
                <a:sym typeface="Play"/>
              </a:defRPr>
            </a:lvl5pPr>
            <a:lvl6pPr marL="0" lvl="5" indent="0" algn="r">
              <a:spcBef>
                <a:spcPts val="0"/>
              </a:spcBef>
              <a:buNone/>
              <a:defRPr sz="1200" b="0" i="0" u="none" strike="noStrike" cap="none">
                <a:solidFill>
                  <a:schemeClr val="lt1"/>
                </a:solidFill>
                <a:latin typeface="Play"/>
                <a:ea typeface="Play"/>
                <a:cs typeface="Play"/>
                <a:sym typeface="Play"/>
              </a:defRPr>
            </a:lvl6pPr>
            <a:lvl7pPr marL="0" lvl="6" indent="0" algn="r">
              <a:spcBef>
                <a:spcPts val="0"/>
              </a:spcBef>
              <a:buNone/>
              <a:defRPr sz="1200" b="0" i="0" u="none" strike="noStrike" cap="none">
                <a:solidFill>
                  <a:schemeClr val="lt1"/>
                </a:solidFill>
                <a:latin typeface="Play"/>
                <a:ea typeface="Play"/>
                <a:cs typeface="Play"/>
                <a:sym typeface="Play"/>
              </a:defRPr>
            </a:lvl7pPr>
            <a:lvl8pPr marL="0" lvl="7" indent="0" algn="r">
              <a:spcBef>
                <a:spcPts val="0"/>
              </a:spcBef>
              <a:buNone/>
              <a:defRPr sz="1200" b="0" i="0" u="none" strike="noStrike" cap="none">
                <a:solidFill>
                  <a:schemeClr val="lt1"/>
                </a:solidFill>
                <a:latin typeface="Play"/>
                <a:ea typeface="Play"/>
                <a:cs typeface="Play"/>
                <a:sym typeface="Play"/>
              </a:defRPr>
            </a:lvl8pPr>
            <a:lvl9pPr marL="0" lvl="8" indent="0" algn="r">
              <a:spcBef>
                <a:spcPts val="0"/>
              </a:spcBef>
              <a:buNone/>
              <a:defRPr sz="1200" b="0" i="0" u="none" strike="noStrike" cap="none">
                <a:solidFill>
                  <a:schemeClr val="lt1"/>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
        <p:nvSpPr>
          <p:cNvPr id="37" name="Google Shape;37;p7"/>
          <p:cNvSpPr txBox="1">
            <a:spLocks noGrp="1"/>
          </p:cNvSpPr>
          <p:nvPr>
            <p:ph type="title"/>
          </p:nvPr>
        </p:nvSpPr>
        <p:spPr>
          <a:xfrm>
            <a:off x="457200" y="2503472"/>
            <a:ext cx="8946292" cy="16733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7"/>
          <p:cNvSpPr txBox="1">
            <a:spLocks noGrp="1"/>
          </p:cNvSpPr>
          <p:nvPr>
            <p:ph type="body" idx="1"/>
          </p:nvPr>
        </p:nvSpPr>
        <p:spPr>
          <a:xfrm>
            <a:off x="457200" y="4224832"/>
            <a:ext cx="8946292" cy="99589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marL="914400" lvl="1" indent="-228600" algn="ctr">
              <a:lnSpc>
                <a:spcPct val="90000"/>
              </a:lnSpc>
              <a:spcBef>
                <a:spcPts val="0"/>
              </a:spcBef>
              <a:spcAft>
                <a:spcPts val="0"/>
              </a:spcAft>
              <a:buClr>
                <a:srgbClr val="232F3E"/>
              </a:buClr>
              <a:buSzPts val="2000"/>
              <a:buNone/>
              <a:defRPr sz="2000"/>
            </a:lvl2pPr>
            <a:lvl3pPr marL="1371600" lvl="2" indent="-228600" algn="ctr">
              <a:lnSpc>
                <a:spcPct val="90000"/>
              </a:lnSpc>
              <a:spcBef>
                <a:spcPts val="1200"/>
              </a:spcBef>
              <a:spcAft>
                <a:spcPts val="0"/>
              </a:spcAft>
              <a:buClr>
                <a:srgbClr val="232F3E"/>
              </a:buClr>
              <a:buSzPts val="1800"/>
              <a:buNone/>
              <a:defRPr sz="1800"/>
            </a:lvl3pPr>
            <a:lvl4pPr marL="1828800" lvl="3" indent="-228600" algn="ctr">
              <a:lnSpc>
                <a:spcPct val="90000"/>
              </a:lnSpc>
              <a:spcBef>
                <a:spcPts val="1200"/>
              </a:spcBef>
              <a:spcAft>
                <a:spcPts val="0"/>
              </a:spcAft>
              <a:buClr>
                <a:srgbClr val="232F3E"/>
              </a:buClr>
              <a:buSzPts val="1600"/>
              <a:buNone/>
              <a:defRPr sz="1600"/>
            </a:lvl4pPr>
            <a:lvl5pPr marL="2286000" lvl="4" indent="-228600" algn="ctr">
              <a:lnSpc>
                <a:spcPct val="90000"/>
              </a:lnSpc>
              <a:spcBef>
                <a:spcPts val="1200"/>
              </a:spcBef>
              <a:spcAft>
                <a:spcPts val="0"/>
              </a:spcAft>
              <a:buClr>
                <a:srgbClr val="232F3E"/>
              </a:buClr>
              <a:buSzPts val="1600"/>
              <a:buNone/>
              <a:defRPr sz="1600"/>
            </a:lvl5pPr>
            <a:lvl6pPr marL="2743200" lvl="5" indent="-228600" algn="ctr">
              <a:lnSpc>
                <a:spcPct val="90000"/>
              </a:lnSpc>
              <a:spcBef>
                <a:spcPts val="1200"/>
              </a:spcBef>
              <a:spcAft>
                <a:spcPts val="0"/>
              </a:spcAft>
              <a:buClr>
                <a:schemeClr val="dk1"/>
              </a:buClr>
              <a:buSzPts val="1600"/>
              <a:buNone/>
              <a:defRPr sz="1600"/>
            </a:lvl6pPr>
            <a:lvl7pPr marL="3200400" lvl="6" indent="-228600" algn="ctr">
              <a:lnSpc>
                <a:spcPct val="90000"/>
              </a:lnSpc>
              <a:spcBef>
                <a:spcPts val="500"/>
              </a:spcBef>
              <a:spcAft>
                <a:spcPts val="0"/>
              </a:spcAft>
              <a:buClr>
                <a:schemeClr val="dk1"/>
              </a:buClr>
              <a:buSzPts val="1600"/>
              <a:buNone/>
              <a:defRPr sz="1600"/>
            </a:lvl7pPr>
            <a:lvl8pPr marL="3657600" lvl="7" indent="-228600" algn="ctr">
              <a:lnSpc>
                <a:spcPct val="90000"/>
              </a:lnSpc>
              <a:spcBef>
                <a:spcPts val="500"/>
              </a:spcBef>
              <a:spcAft>
                <a:spcPts val="0"/>
              </a:spcAft>
              <a:buClr>
                <a:schemeClr val="dk1"/>
              </a:buClr>
              <a:buSzPts val="1600"/>
              <a:buNone/>
              <a:defRPr sz="1600"/>
            </a:lvl8pPr>
            <a:lvl9pPr marL="4114800" lvl="8" indent="-228600" algn="ctr">
              <a:lnSpc>
                <a:spcPct val="90000"/>
              </a:lnSpc>
              <a:spcBef>
                <a:spcPts val="500"/>
              </a:spcBef>
              <a:spcAft>
                <a:spcPts val="0"/>
              </a:spcAft>
              <a:buClr>
                <a:schemeClr val="dk1"/>
              </a:buClr>
              <a:buSzPts val="1600"/>
              <a:buNone/>
              <a:defRPr sz="1600"/>
            </a:lvl9pPr>
          </a:lstStyle>
          <a:p>
            <a:endParaRPr/>
          </a:p>
        </p:txBody>
      </p:sp>
      <p:pic>
        <p:nvPicPr>
          <p:cNvPr id="39" name="Google Shape;39;p7"/>
          <p:cNvPicPr preferRelativeResize="0"/>
          <p:nvPr/>
        </p:nvPicPr>
        <p:blipFill rotWithShape="1">
          <a:blip r:embed="rId3">
            <a:alphaModFix/>
          </a:blip>
          <a:srcRect/>
          <a:stretch/>
        </p:blipFill>
        <p:spPr>
          <a:xfrm>
            <a:off x="3799983" y="6446520"/>
            <a:ext cx="4610100" cy="31115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rvice intro">
  <p:cSld name="Service intro">
    <p:bg>
      <p:bgPr>
        <a:solidFill>
          <a:schemeClr val="lt1"/>
        </a:solidFill>
        <a:effectLst/>
      </p:bgPr>
    </p:bg>
    <p:spTree>
      <p:nvGrpSpPr>
        <p:cNvPr id="1" name="Shape 588"/>
        <p:cNvGrpSpPr/>
        <p:nvPr/>
      </p:nvGrpSpPr>
      <p:grpSpPr>
        <a:xfrm>
          <a:off x="0" y="0"/>
          <a:ext cx="0" cy="0"/>
          <a:chOff x="0" y="0"/>
          <a:chExt cx="0" cy="0"/>
        </a:xfrm>
      </p:grpSpPr>
      <p:sp>
        <p:nvSpPr>
          <p:cNvPr id="589" name="Google Shape;589;p61"/>
          <p:cNvSpPr txBox="1">
            <a:spLocks noGrp="1"/>
          </p:cNvSpPr>
          <p:nvPr>
            <p:ph type="sldNum" idx="12"/>
          </p:nvPr>
        </p:nvSpPr>
        <p:spPr>
          <a:xfrm>
            <a:off x="11347704" y="6446520"/>
            <a:ext cx="484632" cy="228600"/>
          </a:xfrm>
          <a:prstGeom prst="rect">
            <a:avLst/>
          </a:prstGeom>
          <a:noFill/>
          <a:ln>
            <a:noFill/>
          </a:ln>
        </p:spPr>
        <p:txBody>
          <a:bodyPr spcFirstLastPara="1" wrap="square" lIns="0" tIns="0" rIns="0" bIns="0" anchor="ctr" anchorCtr="0">
            <a:noAutofit/>
          </a:bodyPr>
          <a:lstStyle>
            <a:lvl1pPr marL="0" lvl="0" indent="0" algn="r">
              <a:spcBef>
                <a:spcPts val="0"/>
              </a:spcBef>
              <a:buNone/>
              <a:defRPr sz="1200" b="0" i="0" u="none" strike="noStrike" cap="none">
                <a:solidFill>
                  <a:srgbClr val="232F3E"/>
                </a:solidFill>
                <a:latin typeface="Play"/>
                <a:ea typeface="Play"/>
                <a:cs typeface="Play"/>
                <a:sym typeface="Play"/>
              </a:defRPr>
            </a:lvl1pPr>
            <a:lvl2pPr marL="0" lvl="1" indent="0" algn="r">
              <a:spcBef>
                <a:spcPts val="0"/>
              </a:spcBef>
              <a:buNone/>
              <a:defRPr sz="1200" b="0" i="0" u="none" strike="noStrike" cap="none">
                <a:solidFill>
                  <a:srgbClr val="232F3E"/>
                </a:solidFill>
                <a:latin typeface="Play"/>
                <a:ea typeface="Play"/>
                <a:cs typeface="Play"/>
                <a:sym typeface="Play"/>
              </a:defRPr>
            </a:lvl2pPr>
            <a:lvl3pPr marL="0" lvl="2" indent="0" algn="r">
              <a:spcBef>
                <a:spcPts val="0"/>
              </a:spcBef>
              <a:buNone/>
              <a:defRPr sz="1200" b="0" i="0" u="none" strike="noStrike" cap="none">
                <a:solidFill>
                  <a:srgbClr val="232F3E"/>
                </a:solidFill>
                <a:latin typeface="Play"/>
                <a:ea typeface="Play"/>
                <a:cs typeface="Play"/>
                <a:sym typeface="Play"/>
              </a:defRPr>
            </a:lvl3pPr>
            <a:lvl4pPr marL="0" lvl="3" indent="0" algn="r">
              <a:spcBef>
                <a:spcPts val="0"/>
              </a:spcBef>
              <a:buNone/>
              <a:defRPr sz="1200" b="0" i="0" u="none" strike="noStrike" cap="none">
                <a:solidFill>
                  <a:srgbClr val="232F3E"/>
                </a:solidFill>
                <a:latin typeface="Play"/>
                <a:ea typeface="Play"/>
                <a:cs typeface="Play"/>
                <a:sym typeface="Play"/>
              </a:defRPr>
            </a:lvl4pPr>
            <a:lvl5pPr marL="0" lvl="4" indent="0" algn="r">
              <a:spcBef>
                <a:spcPts val="0"/>
              </a:spcBef>
              <a:buNone/>
              <a:defRPr sz="1200" b="0" i="0" u="none" strike="noStrike" cap="none">
                <a:solidFill>
                  <a:srgbClr val="232F3E"/>
                </a:solidFill>
                <a:latin typeface="Play"/>
                <a:ea typeface="Play"/>
                <a:cs typeface="Play"/>
                <a:sym typeface="Play"/>
              </a:defRPr>
            </a:lvl5pPr>
            <a:lvl6pPr marL="0" lvl="5" indent="0" algn="r">
              <a:spcBef>
                <a:spcPts val="0"/>
              </a:spcBef>
              <a:buNone/>
              <a:defRPr sz="1200" b="0" i="0" u="none" strike="noStrike" cap="none">
                <a:solidFill>
                  <a:srgbClr val="232F3E"/>
                </a:solidFill>
                <a:latin typeface="Play"/>
                <a:ea typeface="Play"/>
                <a:cs typeface="Play"/>
                <a:sym typeface="Play"/>
              </a:defRPr>
            </a:lvl6pPr>
            <a:lvl7pPr marL="0" lvl="6" indent="0" algn="r">
              <a:spcBef>
                <a:spcPts val="0"/>
              </a:spcBef>
              <a:buNone/>
              <a:defRPr sz="1200" b="0" i="0" u="none" strike="noStrike" cap="none">
                <a:solidFill>
                  <a:srgbClr val="232F3E"/>
                </a:solidFill>
                <a:latin typeface="Play"/>
                <a:ea typeface="Play"/>
                <a:cs typeface="Play"/>
                <a:sym typeface="Play"/>
              </a:defRPr>
            </a:lvl7pPr>
            <a:lvl8pPr marL="0" lvl="7" indent="0" algn="r">
              <a:spcBef>
                <a:spcPts val="0"/>
              </a:spcBef>
              <a:buNone/>
              <a:defRPr sz="1200" b="0" i="0" u="none" strike="noStrike" cap="none">
                <a:solidFill>
                  <a:srgbClr val="232F3E"/>
                </a:solidFill>
                <a:latin typeface="Play"/>
                <a:ea typeface="Play"/>
                <a:cs typeface="Play"/>
                <a:sym typeface="Play"/>
              </a:defRPr>
            </a:lvl8pPr>
            <a:lvl9pPr marL="0" lvl="8" indent="0" algn="r">
              <a:spcBef>
                <a:spcPts val="0"/>
              </a:spcBef>
              <a:buNone/>
              <a:defRPr sz="1200" b="0" i="0" u="none" strike="noStrike" cap="none">
                <a:solidFill>
                  <a:srgbClr val="232F3E"/>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
        <p:nvSpPr>
          <p:cNvPr id="590" name="Google Shape;590;p61"/>
          <p:cNvSpPr txBox="1">
            <a:spLocks noGrp="1"/>
          </p:cNvSpPr>
          <p:nvPr>
            <p:ph type="title"/>
          </p:nvPr>
        </p:nvSpPr>
        <p:spPr>
          <a:xfrm>
            <a:off x="365760" y="301752"/>
            <a:ext cx="11466576" cy="73131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591" name="Google Shape;591;p61"/>
          <p:cNvPicPr preferRelativeResize="0"/>
          <p:nvPr/>
        </p:nvPicPr>
        <p:blipFill rotWithShape="1">
          <a:blip r:embed="rId2">
            <a:alphaModFix/>
          </a:blip>
          <a:srcRect/>
          <a:stretch/>
        </p:blipFill>
        <p:spPr>
          <a:xfrm>
            <a:off x="365759" y="1028377"/>
            <a:ext cx="11484864" cy="45720"/>
          </a:xfrm>
          <a:prstGeom prst="rect">
            <a:avLst/>
          </a:prstGeom>
          <a:noFill/>
          <a:ln>
            <a:noFill/>
          </a:ln>
        </p:spPr>
      </p:pic>
      <p:sp>
        <p:nvSpPr>
          <p:cNvPr id="592" name="Google Shape;592;p61"/>
          <p:cNvSpPr txBox="1">
            <a:spLocks noGrp="1"/>
          </p:cNvSpPr>
          <p:nvPr>
            <p:ph type="body" idx="1"/>
          </p:nvPr>
        </p:nvSpPr>
        <p:spPr>
          <a:xfrm>
            <a:off x="365760" y="1097280"/>
            <a:ext cx="7644384" cy="5330952"/>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0"/>
              </a:spcBef>
              <a:spcAft>
                <a:spcPts val="0"/>
              </a:spcAft>
              <a:buClr>
                <a:srgbClr val="232F3E"/>
              </a:buClr>
              <a:buSzPts val="2800"/>
              <a:buChar char="•"/>
              <a:defRPr>
                <a:solidFill>
                  <a:srgbClr val="232F3E"/>
                </a:solidFill>
              </a:defRPr>
            </a:lvl1pPr>
            <a:lvl2pPr marL="914400" lvl="1" indent="-381000" algn="l">
              <a:lnSpc>
                <a:spcPct val="100000"/>
              </a:lnSpc>
              <a:spcBef>
                <a:spcPts val="1200"/>
              </a:spcBef>
              <a:spcAft>
                <a:spcPts val="0"/>
              </a:spcAft>
              <a:buClr>
                <a:srgbClr val="232F3E"/>
              </a:buClr>
              <a:buSzPts val="2400"/>
              <a:buChar char="•"/>
              <a:defRPr>
                <a:solidFill>
                  <a:srgbClr val="232F3E"/>
                </a:solidFill>
              </a:defRPr>
            </a:lvl2pPr>
            <a:lvl3pPr marL="1371600" lvl="2" indent="-355600" algn="l">
              <a:lnSpc>
                <a:spcPct val="100000"/>
              </a:lnSpc>
              <a:spcBef>
                <a:spcPts val="1200"/>
              </a:spcBef>
              <a:spcAft>
                <a:spcPts val="0"/>
              </a:spcAft>
              <a:buClr>
                <a:srgbClr val="232F3E"/>
              </a:buClr>
              <a:buSzPts val="2000"/>
              <a:buChar char="•"/>
              <a:defRPr>
                <a:solidFill>
                  <a:srgbClr val="232F3E"/>
                </a:solidFill>
              </a:defRPr>
            </a:lvl3pPr>
            <a:lvl4pPr marL="1828800" lvl="3" indent="-342900" algn="l">
              <a:lnSpc>
                <a:spcPct val="100000"/>
              </a:lnSpc>
              <a:spcBef>
                <a:spcPts val="1200"/>
              </a:spcBef>
              <a:spcAft>
                <a:spcPts val="0"/>
              </a:spcAft>
              <a:buClr>
                <a:srgbClr val="232F3E"/>
              </a:buClr>
              <a:buSzPts val="1800"/>
              <a:buChar char="•"/>
              <a:defRPr>
                <a:solidFill>
                  <a:srgbClr val="232F3E"/>
                </a:solidFill>
              </a:defRPr>
            </a:lvl4pPr>
            <a:lvl5pPr marL="2286000" lvl="4" indent="-342900" algn="l">
              <a:lnSpc>
                <a:spcPct val="100000"/>
              </a:lnSpc>
              <a:spcBef>
                <a:spcPts val="1200"/>
              </a:spcBef>
              <a:spcAft>
                <a:spcPts val="0"/>
              </a:spcAft>
              <a:buClr>
                <a:srgbClr val="232F3E"/>
              </a:buClr>
              <a:buSzPts val="1800"/>
              <a:buChar char="•"/>
              <a:defRPr>
                <a:solidFill>
                  <a:srgbClr val="232F3E"/>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3" name="Google Shape;593;p61"/>
          <p:cNvSpPr>
            <a:spLocks noGrp="1"/>
          </p:cNvSpPr>
          <p:nvPr>
            <p:ph type="pic" idx="2"/>
          </p:nvPr>
        </p:nvSpPr>
        <p:spPr>
          <a:xfrm>
            <a:off x="8951074" y="2423160"/>
            <a:ext cx="2011680" cy="2011680"/>
          </a:xfrm>
          <a:prstGeom prst="rect">
            <a:avLst/>
          </a:prstGeom>
          <a:noFill/>
          <a:ln>
            <a:noFill/>
          </a:ln>
        </p:spPr>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AcademyQuestion">
  <p:cSld name="AcademyQuestion">
    <p:bg>
      <p:bgPr>
        <a:solidFill>
          <a:schemeClr val="lt1"/>
        </a:solidFill>
        <a:effectLst/>
      </p:bgPr>
    </p:bg>
    <p:spTree>
      <p:nvGrpSpPr>
        <p:cNvPr id="1" name="Shape 594"/>
        <p:cNvGrpSpPr/>
        <p:nvPr/>
      </p:nvGrpSpPr>
      <p:grpSpPr>
        <a:xfrm>
          <a:off x="0" y="0"/>
          <a:ext cx="0" cy="0"/>
          <a:chOff x="0" y="0"/>
          <a:chExt cx="0" cy="0"/>
        </a:xfrm>
      </p:grpSpPr>
      <p:sp>
        <p:nvSpPr>
          <p:cNvPr id="595" name="Google Shape;595;p62"/>
          <p:cNvSpPr txBox="1">
            <a:spLocks noGrp="1"/>
          </p:cNvSpPr>
          <p:nvPr>
            <p:ph type="sldNum" idx="12"/>
          </p:nvPr>
        </p:nvSpPr>
        <p:spPr>
          <a:xfrm>
            <a:off x="11347704" y="6446520"/>
            <a:ext cx="484632" cy="228600"/>
          </a:xfrm>
          <a:prstGeom prst="rect">
            <a:avLst/>
          </a:prstGeom>
          <a:noFill/>
          <a:ln>
            <a:noFill/>
          </a:ln>
        </p:spPr>
        <p:txBody>
          <a:bodyPr spcFirstLastPara="1" wrap="square" lIns="0" tIns="0" rIns="0" bIns="0" anchor="ctr" anchorCtr="0">
            <a:noAutofit/>
          </a:bodyPr>
          <a:lstStyle>
            <a:lvl1pPr marL="0" lvl="0" indent="0" algn="r">
              <a:spcBef>
                <a:spcPts val="0"/>
              </a:spcBef>
              <a:buNone/>
              <a:defRPr sz="1200" b="0" i="0" u="none" strike="noStrike" cap="none">
                <a:solidFill>
                  <a:srgbClr val="232F3E"/>
                </a:solidFill>
                <a:latin typeface="Play"/>
                <a:ea typeface="Play"/>
                <a:cs typeface="Play"/>
                <a:sym typeface="Play"/>
              </a:defRPr>
            </a:lvl1pPr>
            <a:lvl2pPr marL="0" lvl="1" indent="0" algn="r">
              <a:spcBef>
                <a:spcPts val="0"/>
              </a:spcBef>
              <a:buNone/>
              <a:defRPr sz="1200" b="0" i="0" u="none" strike="noStrike" cap="none">
                <a:solidFill>
                  <a:srgbClr val="232F3E"/>
                </a:solidFill>
                <a:latin typeface="Play"/>
                <a:ea typeface="Play"/>
                <a:cs typeface="Play"/>
                <a:sym typeface="Play"/>
              </a:defRPr>
            </a:lvl2pPr>
            <a:lvl3pPr marL="0" lvl="2" indent="0" algn="r">
              <a:spcBef>
                <a:spcPts val="0"/>
              </a:spcBef>
              <a:buNone/>
              <a:defRPr sz="1200" b="0" i="0" u="none" strike="noStrike" cap="none">
                <a:solidFill>
                  <a:srgbClr val="232F3E"/>
                </a:solidFill>
                <a:latin typeface="Play"/>
                <a:ea typeface="Play"/>
                <a:cs typeface="Play"/>
                <a:sym typeface="Play"/>
              </a:defRPr>
            </a:lvl3pPr>
            <a:lvl4pPr marL="0" lvl="3" indent="0" algn="r">
              <a:spcBef>
                <a:spcPts val="0"/>
              </a:spcBef>
              <a:buNone/>
              <a:defRPr sz="1200" b="0" i="0" u="none" strike="noStrike" cap="none">
                <a:solidFill>
                  <a:srgbClr val="232F3E"/>
                </a:solidFill>
                <a:latin typeface="Play"/>
                <a:ea typeface="Play"/>
                <a:cs typeface="Play"/>
                <a:sym typeface="Play"/>
              </a:defRPr>
            </a:lvl4pPr>
            <a:lvl5pPr marL="0" lvl="4" indent="0" algn="r">
              <a:spcBef>
                <a:spcPts val="0"/>
              </a:spcBef>
              <a:buNone/>
              <a:defRPr sz="1200" b="0" i="0" u="none" strike="noStrike" cap="none">
                <a:solidFill>
                  <a:srgbClr val="232F3E"/>
                </a:solidFill>
                <a:latin typeface="Play"/>
                <a:ea typeface="Play"/>
                <a:cs typeface="Play"/>
                <a:sym typeface="Play"/>
              </a:defRPr>
            </a:lvl5pPr>
            <a:lvl6pPr marL="0" lvl="5" indent="0" algn="r">
              <a:spcBef>
                <a:spcPts val="0"/>
              </a:spcBef>
              <a:buNone/>
              <a:defRPr sz="1200" b="0" i="0" u="none" strike="noStrike" cap="none">
                <a:solidFill>
                  <a:srgbClr val="232F3E"/>
                </a:solidFill>
                <a:latin typeface="Play"/>
                <a:ea typeface="Play"/>
                <a:cs typeface="Play"/>
                <a:sym typeface="Play"/>
              </a:defRPr>
            </a:lvl6pPr>
            <a:lvl7pPr marL="0" lvl="6" indent="0" algn="r">
              <a:spcBef>
                <a:spcPts val="0"/>
              </a:spcBef>
              <a:buNone/>
              <a:defRPr sz="1200" b="0" i="0" u="none" strike="noStrike" cap="none">
                <a:solidFill>
                  <a:srgbClr val="232F3E"/>
                </a:solidFill>
                <a:latin typeface="Play"/>
                <a:ea typeface="Play"/>
                <a:cs typeface="Play"/>
                <a:sym typeface="Play"/>
              </a:defRPr>
            </a:lvl7pPr>
            <a:lvl8pPr marL="0" lvl="7" indent="0" algn="r">
              <a:spcBef>
                <a:spcPts val="0"/>
              </a:spcBef>
              <a:buNone/>
              <a:defRPr sz="1200" b="0" i="0" u="none" strike="noStrike" cap="none">
                <a:solidFill>
                  <a:srgbClr val="232F3E"/>
                </a:solidFill>
                <a:latin typeface="Play"/>
                <a:ea typeface="Play"/>
                <a:cs typeface="Play"/>
                <a:sym typeface="Play"/>
              </a:defRPr>
            </a:lvl8pPr>
            <a:lvl9pPr marL="0" lvl="8" indent="0" algn="r">
              <a:spcBef>
                <a:spcPts val="0"/>
              </a:spcBef>
              <a:buNone/>
              <a:defRPr sz="1200" b="0" i="0" u="none" strike="noStrike" cap="none">
                <a:solidFill>
                  <a:srgbClr val="232F3E"/>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
        <p:nvSpPr>
          <p:cNvPr id="596" name="Google Shape;596;p62"/>
          <p:cNvSpPr txBox="1">
            <a:spLocks noGrp="1"/>
          </p:cNvSpPr>
          <p:nvPr>
            <p:ph type="title"/>
          </p:nvPr>
        </p:nvSpPr>
        <p:spPr>
          <a:xfrm>
            <a:off x="0" y="185995"/>
            <a:ext cx="12192000" cy="535531"/>
          </a:xfrm>
          <a:prstGeom prst="rect">
            <a:avLst/>
          </a:prstGeom>
          <a:noFill/>
          <a:ln>
            <a:noFill/>
          </a:ln>
        </p:spPr>
        <p:txBody>
          <a:bodyPr spcFirstLastPara="1" wrap="square" lIns="182875" tIns="45700" rIns="182875" bIns="45700" anchor="ctr" anchorCtr="0">
            <a:spAutoFit/>
          </a:bodyPr>
          <a:lstStyle>
            <a:lvl1pPr lvl="0" algn="l">
              <a:lnSpc>
                <a:spcPct val="90000"/>
              </a:lnSpc>
              <a:spcBef>
                <a:spcPts val="0"/>
              </a:spcBef>
              <a:spcAft>
                <a:spcPts val="0"/>
              </a:spcAft>
              <a:buClr>
                <a:srgbClr val="232F3E"/>
              </a:buClr>
              <a:buSzPts val="3200"/>
              <a:buFont typeface="Play"/>
              <a:buNone/>
              <a:defRPr sz="3200">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7" name="Google Shape;597;p62"/>
          <p:cNvSpPr txBox="1">
            <a:spLocks noGrp="1"/>
          </p:cNvSpPr>
          <p:nvPr>
            <p:ph type="body" idx="1"/>
          </p:nvPr>
        </p:nvSpPr>
        <p:spPr>
          <a:xfrm>
            <a:off x="0" y="721526"/>
            <a:ext cx="12192000" cy="1463040"/>
          </a:xfrm>
          <a:prstGeom prst="rect">
            <a:avLst/>
          </a:prstGeom>
          <a:solidFill>
            <a:schemeClr val="accent1"/>
          </a:solidFill>
          <a:ln>
            <a:noFill/>
          </a:ln>
        </p:spPr>
        <p:txBody>
          <a:bodyPr spcFirstLastPara="1" wrap="square" lIns="182875" tIns="91425" rIns="182875" bIns="91425" anchor="t" anchorCtr="0">
            <a:noAutofit/>
          </a:bodyPr>
          <a:lstStyle>
            <a:lvl1pPr marL="457200" lvl="0" indent="-228600" algn="l">
              <a:lnSpc>
                <a:spcPct val="100000"/>
              </a:lnSpc>
              <a:spcBef>
                <a:spcPts val="0"/>
              </a:spcBef>
              <a:spcAft>
                <a:spcPts val="0"/>
              </a:spcAft>
              <a:buClr>
                <a:schemeClr val="lt1"/>
              </a:buClr>
              <a:buSzPts val="1600"/>
              <a:buNone/>
              <a:defRPr sz="1600">
                <a:solidFill>
                  <a:schemeClr val="lt1"/>
                </a:solidFill>
              </a:defRPr>
            </a:lvl1pPr>
            <a:lvl2pPr marL="914400" lvl="1" indent="-228600" algn="l">
              <a:lnSpc>
                <a:spcPct val="90000"/>
              </a:lnSpc>
              <a:spcBef>
                <a:spcPts val="600"/>
              </a:spcBef>
              <a:spcAft>
                <a:spcPts val="0"/>
              </a:spcAft>
              <a:buClr>
                <a:schemeClr val="lt1"/>
              </a:buClr>
              <a:buSzPts val="1600"/>
              <a:buNone/>
              <a:defRPr sz="1600">
                <a:solidFill>
                  <a:schemeClr val="lt1"/>
                </a:solidFill>
              </a:defRPr>
            </a:lvl2pPr>
            <a:lvl3pPr marL="1371600" lvl="2" indent="-228600" algn="l">
              <a:lnSpc>
                <a:spcPct val="90000"/>
              </a:lnSpc>
              <a:spcBef>
                <a:spcPts val="1200"/>
              </a:spcBef>
              <a:spcAft>
                <a:spcPts val="0"/>
              </a:spcAft>
              <a:buClr>
                <a:schemeClr val="lt1"/>
              </a:buClr>
              <a:buSzPts val="1600"/>
              <a:buNone/>
              <a:defRPr sz="1600">
                <a:solidFill>
                  <a:schemeClr val="lt1"/>
                </a:solidFill>
              </a:defRPr>
            </a:lvl3pPr>
            <a:lvl4pPr marL="1828800" lvl="3" indent="-228600" algn="l">
              <a:lnSpc>
                <a:spcPct val="90000"/>
              </a:lnSpc>
              <a:spcBef>
                <a:spcPts val="1200"/>
              </a:spcBef>
              <a:spcAft>
                <a:spcPts val="0"/>
              </a:spcAft>
              <a:buClr>
                <a:schemeClr val="lt1"/>
              </a:buClr>
              <a:buSzPts val="1600"/>
              <a:buNone/>
              <a:defRPr sz="1600">
                <a:solidFill>
                  <a:schemeClr val="lt1"/>
                </a:solidFill>
              </a:defRPr>
            </a:lvl4pPr>
            <a:lvl5pPr marL="2286000" lvl="4" indent="-228600" algn="l">
              <a:lnSpc>
                <a:spcPct val="90000"/>
              </a:lnSpc>
              <a:spcBef>
                <a:spcPts val="1200"/>
              </a:spcBef>
              <a:spcAft>
                <a:spcPts val="0"/>
              </a:spcAft>
              <a:buClr>
                <a:schemeClr val="lt1"/>
              </a:buClr>
              <a:buSzPts val="1600"/>
              <a:buNone/>
              <a:defRPr sz="1600">
                <a:solidFill>
                  <a:schemeClr val="lt1"/>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Section Slide">
  <p:cSld name="Section Slide">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8"/>
          <p:cNvSpPr txBox="1">
            <a:spLocks noGrp="1"/>
          </p:cNvSpPr>
          <p:nvPr>
            <p:ph type="sldNum" idx="12"/>
          </p:nvPr>
        </p:nvSpPr>
        <p:spPr>
          <a:xfrm>
            <a:off x="11347704" y="6446520"/>
            <a:ext cx="484632" cy="228600"/>
          </a:xfrm>
          <a:prstGeom prst="rect">
            <a:avLst/>
          </a:prstGeom>
          <a:noFill/>
          <a:ln>
            <a:noFill/>
          </a:ln>
        </p:spPr>
        <p:txBody>
          <a:bodyPr spcFirstLastPara="1" wrap="square" lIns="0" tIns="0" rIns="0" bIns="0" anchor="ctr" anchorCtr="0">
            <a:noAutofit/>
          </a:bodyPr>
          <a:lstStyle>
            <a:lvl1pPr marL="0" lvl="0" indent="0" algn="r">
              <a:spcBef>
                <a:spcPts val="0"/>
              </a:spcBef>
              <a:buNone/>
              <a:defRPr sz="1200" b="0" i="0" u="none" strike="noStrike" cap="none">
                <a:solidFill>
                  <a:srgbClr val="232F3E"/>
                </a:solidFill>
                <a:latin typeface="Play"/>
                <a:ea typeface="Play"/>
                <a:cs typeface="Play"/>
                <a:sym typeface="Play"/>
              </a:defRPr>
            </a:lvl1pPr>
            <a:lvl2pPr marL="0" lvl="1" indent="0" algn="r">
              <a:spcBef>
                <a:spcPts val="0"/>
              </a:spcBef>
              <a:buNone/>
              <a:defRPr sz="1200" b="0" i="0" u="none" strike="noStrike" cap="none">
                <a:solidFill>
                  <a:srgbClr val="232F3E"/>
                </a:solidFill>
                <a:latin typeface="Play"/>
                <a:ea typeface="Play"/>
                <a:cs typeface="Play"/>
                <a:sym typeface="Play"/>
              </a:defRPr>
            </a:lvl2pPr>
            <a:lvl3pPr marL="0" lvl="2" indent="0" algn="r">
              <a:spcBef>
                <a:spcPts val="0"/>
              </a:spcBef>
              <a:buNone/>
              <a:defRPr sz="1200" b="0" i="0" u="none" strike="noStrike" cap="none">
                <a:solidFill>
                  <a:srgbClr val="232F3E"/>
                </a:solidFill>
                <a:latin typeface="Play"/>
                <a:ea typeface="Play"/>
                <a:cs typeface="Play"/>
                <a:sym typeface="Play"/>
              </a:defRPr>
            </a:lvl3pPr>
            <a:lvl4pPr marL="0" lvl="3" indent="0" algn="r">
              <a:spcBef>
                <a:spcPts val="0"/>
              </a:spcBef>
              <a:buNone/>
              <a:defRPr sz="1200" b="0" i="0" u="none" strike="noStrike" cap="none">
                <a:solidFill>
                  <a:srgbClr val="232F3E"/>
                </a:solidFill>
                <a:latin typeface="Play"/>
                <a:ea typeface="Play"/>
                <a:cs typeface="Play"/>
                <a:sym typeface="Play"/>
              </a:defRPr>
            </a:lvl4pPr>
            <a:lvl5pPr marL="0" lvl="4" indent="0" algn="r">
              <a:spcBef>
                <a:spcPts val="0"/>
              </a:spcBef>
              <a:buNone/>
              <a:defRPr sz="1200" b="0" i="0" u="none" strike="noStrike" cap="none">
                <a:solidFill>
                  <a:srgbClr val="232F3E"/>
                </a:solidFill>
                <a:latin typeface="Play"/>
                <a:ea typeface="Play"/>
                <a:cs typeface="Play"/>
                <a:sym typeface="Play"/>
              </a:defRPr>
            </a:lvl5pPr>
            <a:lvl6pPr marL="0" lvl="5" indent="0" algn="r">
              <a:spcBef>
                <a:spcPts val="0"/>
              </a:spcBef>
              <a:buNone/>
              <a:defRPr sz="1200" b="0" i="0" u="none" strike="noStrike" cap="none">
                <a:solidFill>
                  <a:srgbClr val="232F3E"/>
                </a:solidFill>
                <a:latin typeface="Play"/>
                <a:ea typeface="Play"/>
                <a:cs typeface="Play"/>
                <a:sym typeface="Play"/>
              </a:defRPr>
            </a:lvl6pPr>
            <a:lvl7pPr marL="0" lvl="6" indent="0" algn="r">
              <a:spcBef>
                <a:spcPts val="0"/>
              </a:spcBef>
              <a:buNone/>
              <a:defRPr sz="1200" b="0" i="0" u="none" strike="noStrike" cap="none">
                <a:solidFill>
                  <a:srgbClr val="232F3E"/>
                </a:solidFill>
                <a:latin typeface="Play"/>
                <a:ea typeface="Play"/>
                <a:cs typeface="Play"/>
                <a:sym typeface="Play"/>
              </a:defRPr>
            </a:lvl7pPr>
            <a:lvl8pPr marL="0" lvl="7" indent="0" algn="r">
              <a:spcBef>
                <a:spcPts val="0"/>
              </a:spcBef>
              <a:buNone/>
              <a:defRPr sz="1200" b="0" i="0" u="none" strike="noStrike" cap="none">
                <a:solidFill>
                  <a:srgbClr val="232F3E"/>
                </a:solidFill>
                <a:latin typeface="Play"/>
                <a:ea typeface="Play"/>
                <a:cs typeface="Play"/>
                <a:sym typeface="Play"/>
              </a:defRPr>
            </a:lvl8pPr>
            <a:lvl9pPr marL="0" lvl="8" indent="0" algn="r">
              <a:spcBef>
                <a:spcPts val="0"/>
              </a:spcBef>
              <a:buNone/>
              <a:defRPr sz="1200" b="0" i="0" u="none" strike="noStrike" cap="none">
                <a:solidFill>
                  <a:srgbClr val="232F3E"/>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
        <p:nvSpPr>
          <p:cNvPr id="42" name="Google Shape;42;p8"/>
          <p:cNvSpPr txBox="1">
            <a:spLocks noGrp="1"/>
          </p:cNvSpPr>
          <p:nvPr>
            <p:ph type="title"/>
          </p:nvPr>
        </p:nvSpPr>
        <p:spPr>
          <a:xfrm>
            <a:off x="457200" y="2545492"/>
            <a:ext cx="6456405" cy="244687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8"/>
          <p:cNvSpPr txBox="1">
            <a:spLocks noGrp="1"/>
          </p:cNvSpPr>
          <p:nvPr>
            <p:ph type="body" idx="1"/>
          </p:nvPr>
        </p:nvSpPr>
        <p:spPr>
          <a:xfrm>
            <a:off x="457200" y="5040376"/>
            <a:ext cx="6456405" cy="99589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marL="914400" lvl="1" indent="-228600" algn="ctr">
              <a:lnSpc>
                <a:spcPct val="90000"/>
              </a:lnSpc>
              <a:spcBef>
                <a:spcPts val="0"/>
              </a:spcBef>
              <a:spcAft>
                <a:spcPts val="0"/>
              </a:spcAft>
              <a:buClr>
                <a:srgbClr val="232F3E"/>
              </a:buClr>
              <a:buSzPts val="2000"/>
              <a:buNone/>
              <a:defRPr sz="2000"/>
            </a:lvl2pPr>
            <a:lvl3pPr marL="1371600" lvl="2" indent="-228600" algn="ctr">
              <a:lnSpc>
                <a:spcPct val="90000"/>
              </a:lnSpc>
              <a:spcBef>
                <a:spcPts val="1200"/>
              </a:spcBef>
              <a:spcAft>
                <a:spcPts val="0"/>
              </a:spcAft>
              <a:buClr>
                <a:srgbClr val="232F3E"/>
              </a:buClr>
              <a:buSzPts val="1800"/>
              <a:buNone/>
              <a:defRPr sz="1800"/>
            </a:lvl3pPr>
            <a:lvl4pPr marL="1828800" lvl="3" indent="-228600" algn="ctr">
              <a:lnSpc>
                <a:spcPct val="90000"/>
              </a:lnSpc>
              <a:spcBef>
                <a:spcPts val="1200"/>
              </a:spcBef>
              <a:spcAft>
                <a:spcPts val="0"/>
              </a:spcAft>
              <a:buClr>
                <a:srgbClr val="232F3E"/>
              </a:buClr>
              <a:buSzPts val="1600"/>
              <a:buNone/>
              <a:defRPr sz="1600"/>
            </a:lvl4pPr>
            <a:lvl5pPr marL="2286000" lvl="4" indent="-228600" algn="ctr">
              <a:lnSpc>
                <a:spcPct val="90000"/>
              </a:lnSpc>
              <a:spcBef>
                <a:spcPts val="1200"/>
              </a:spcBef>
              <a:spcAft>
                <a:spcPts val="0"/>
              </a:spcAft>
              <a:buClr>
                <a:srgbClr val="232F3E"/>
              </a:buClr>
              <a:buSzPts val="1600"/>
              <a:buNone/>
              <a:defRPr sz="1600"/>
            </a:lvl5pPr>
            <a:lvl6pPr marL="2743200" lvl="5" indent="-228600" algn="ctr">
              <a:lnSpc>
                <a:spcPct val="90000"/>
              </a:lnSpc>
              <a:spcBef>
                <a:spcPts val="1200"/>
              </a:spcBef>
              <a:spcAft>
                <a:spcPts val="0"/>
              </a:spcAft>
              <a:buClr>
                <a:schemeClr val="dk1"/>
              </a:buClr>
              <a:buSzPts val="1600"/>
              <a:buNone/>
              <a:defRPr sz="1600"/>
            </a:lvl6pPr>
            <a:lvl7pPr marL="3200400" lvl="6" indent="-228600" algn="ctr">
              <a:lnSpc>
                <a:spcPct val="90000"/>
              </a:lnSpc>
              <a:spcBef>
                <a:spcPts val="500"/>
              </a:spcBef>
              <a:spcAft>
                <a:spcPts val="0"/>
              </a:spcAft>
              <a:buClr>
                <a:schemeClr val="dk1"/>
              </a:buClr>
              <a:buSzPts val="1600"/>
              <a:buNone/>
              <a:defRPr sz="1600"/>
            </a:lvl7pPr>
            <a:lvl8pPr marL="3657600" lvl="7" indent="-228600" algn="ctr">
              <a:lnSpc>
                <a:spcPct val="90000"/>
              </a:lnSpc>
              <a:spcBef>
                <a:spcPts val="500"/>
              </a:spcBef>
              <a:spcAft>
                <a:spcPts val="0"/>
              </a:spcAft>
              <a:buClr>
                <a:schemeClr val="dk1"/>
              </a:buClr>
              <a:buSzPts val="1600"/>
              <a:buNone/>
              <a:defRPr sz="1600"/>
            </a:lvl8pPr>
            <a:lvl9pPr marL="4114800" lvl="8" indent="-228600" algn="ctr">
              <a:lnSpc>
                <a:spcPct val="90000"/>
              </a:lnSpc>
              <a:spcBef>
                <a:spcPts val="500"/>
              </a:spcBef>
              <a:spcAft>
                <a:spcPts val="0"/>
              </a:spcAft>
              <a:buClr>
                <a:schemeClr val="dk1"/>
              </a:buClr>
              <a:buSzPts val="1600"/>
              <a:buNone/>
              <a:defRPr sz="1600"/>
            </a:lvl9pPr>
          </a:lstStyle>
          <a:p>
            <a:endParaRPr/>
          </a:p>
        </p:txBody>
      </p:sp>
      <p:pic>
        <p:nvPicPr>
          <p:cNvPr id="44" name="Google Shape;44;p8"/>
          <p:cNvPicPr preferRelativeResize="0"/>
          <p:nvPr/>
        </p:nvPicPr>
        <p:blipFill rotWithShape="1">
          <a:blip r:embed="rId3">
            <a:alphaModFix/>
          </a:blip>
          <a:srcRect/>
          <a:stretch/>
        </p:blipFill>
        <p:spPr>
          <a:xfrm>
            <a:off x="1151752" y="6446520"/>
            <a:ext cx="4610100" cy="3111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ection Slide Variant">
  <p:cSld name="Section Slide Variant">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9"/>
          <p:cNvSpPr txBox="1">
            <a:spLocks noGrp="1"/>
          </p:cNvSpPr>
          <p:nvPr>
            <p:ph type="sldNum" idx="12"/>
          </p:nvPr>
        </p:nvSpPr>
        <p:spPr>
          <a:xfrm>
            <a:off x="11347704" y="6446520"/>
            <a:ext cx="484632" cy="228600"/>
          </a:xfrm>
          <a:prstGeom prst="rect">
            <a:avLst/>
          </a:prstGeom>
          <a:noFill/>
          <a:ln>
            <a:noFill/>
          </a:ln>
        </p:spPr>
        <p:txBody>
          <a:bodyPr spcFirstLastPara="1" wrap="square" lIns="0" tIns="0" rIns="0" bIns="0" anchor="ctr" anchorCtr="0">
            <a:noAutofit/>
          </a:bodyPr>
          <a:lstStyle>
            <a:lvl1pPr marL="0" lvl="0" indent="0" algn="r">
              <a:spcBef>
                <a:spcPts val="0"/>
              </a:spcBef>
              <a:buNone/>
              <a:defRPr sz="1200" b="0" i="0" u="none" strike="noStrike" cap="none">
                <a:solidFill>
                  <a:srgbClr val="232F3E"/>
                </a:solidFill>
                <a:latin typeface="Play"/>
                <a:ea typeface="Play"/>
                <a:cs typeface="Play"/>
                <a:sym typeface="Play"/>
              </a:defRPr>
            </a:lvl1pPr>
            <a:lvl2pPr marL="0" lvl="1" indent="0" algn="r">
              <a:spcBef>
                <a:spcPts val="0"/>
              </a:spcBef>
              <a:buNone/>
              <a:defRPr sz="1200" b="0" i="0" u="none" strike="noStrike" cap="none">
                <a:solidFill>
                  <a:srgbClr val="232F3E"/>
                </a:solidFill>
                <a:latin typeface="Play"/>
                <a:ea typeface="Play"/>
                <a:cs typeface="Play"/>
                <a:sym typeface="Play"/>
              </a:defRPr>
            </a:lvl2pPr>
            <a:lvl3pPr marL="0" lvl="2" indent="0" algn="r">
              <a:spcBef>
                <a:spcPts val="0"/>
              </a:spcBef>
              <a:buNone/>
              <a:defRPr sz="1200" b="0" i="0" u="none" strike="noStrike" cap="none">
                <a:solidFill>
                  <a:srgbClr val="232F3E"/>
                </a:solidFill>
                <a:latin typeface="Play"/>
                <a:ea typeface="Play"/>
                <a:cs typeface="Play"/>
                <a:sym typeface="Play"/>
              </a:defRPr>
            </a:lvl3pPr>
            <a:lvl4pPr marL="0" lvl="3" indent="0" algn="r">
              <a:spcBef>
                <a:spcPts val="0"/>
              </a:spcBef>
              <a:buNone/>
              <a:defRPr sz="1200" b="0" i="0" u="none" strike="noStrike" cap="none">
                <a:solidFill>
                  <a:srgbClr val="232F3E"/>
                </a:solidFill>
                <a:latin typeface="Play"/>
                <a:ea typeface="Play"/>
                <a:cs typeface="Play"/>
                <a:sym typeface="Play"/>
              </a:defRPr>
            </a:lvl4pPr>
            <a:lvl5pPr marL="0" lvl="4" indent="0" algn="r">
              <a:spcBef>
                <a:spcPts val="0"/>
              </a:spcBef>
              <a:buNone/>
              <a:defRPr sz="1200" b="0" i="0" u="none" strike="noStrike" cap="none">
                <a:solidFill>
                  <a:srgbClr val="232F3E"/>
                </a:solidFill>
                <a:latin typeface="Play"/>
                <a:ea typeface="Play"/>
                <a:cs typeface="Play"/>
                <a:sym typeface="Play"/>
              </a:defRPr>
            </a:lvl5pPr>
            <a:lvl6pPr marL="0" lvl="5" indent="0" algn="r">
              <a:spcBef>
                <a:spcPts val="0"/>
              </a:spcBef>
              <a:buNone/>
              <a:defRPr sz="1200" b="0" i="0" u="none" strike="noStrike" cap="none">
                <a:solidFill>
                  <a:srgbClr val="232F3E"/>
                </a:solidFill>
                <a:latin typeface="Play"/>
                <a:ea typeface="Play"/>
                <a:cs typeface="Play"/>
                <a:sym typeface="Play"/>
              </a:defRPr>
            </a:lvl6pPr>
            <a:lvl7pPr marL="0" lvl="6" indent="0" algn="r">
              <a:spcBef>
                <a:spcPts val="0"/>
              </a:spcBef>
              <a:buNone/>
              <a:defRPr sz="1200" b="0" i="0" u="none" strike="noStrike" cap="none">
                <a:solidFill>
                  <a:srgbClr val="232F3E"/>
                </a:solidFill>
                <a:latin typeface="Play"/>
                <a:ea typeface="Play"/>
                <a:cs typeface="Play"/>
                <a:sym typeface="Play"/>
              </a:defRPr>
            </a:lvl7pPr>
            <a:lvl8pPr marL="0" lvl="7" indent="0" algn="r">
              <a:spcBef>
                <a:spcPts val="0"/>
              </a:spcBef>
              <a:buNone/>
              <a:defRPr sz="1200" b="0" i="0" u="none" strike="noStrike" cap="none">
                <a:solidFill>
                  <a:srgbClr val="232F3E"/>
                </a:solidFill>
                <a:latin typeface="Play"/>
                <a:ea typeface="Play"/>
                <a:cs typeface="Play"/>
                <a:sym typeface="Play"/>
              </a:defRPr>
            </a:lvl8pPr>
            <a:lvl9pPr marL="0" lvl="8" indent="0" algn="r">
              <a:spcBef>
                <a:spcPts val="0"/>
              </a:spcBef>
              <a:buNone/>
              <a:defRPr sz="1200" b="0" i="0" u="none" strike="noStrike" cap="none">
                <a:solidFill>
                  <a:srgbClr val="232F3E"/>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
        <p:nvSpPr>
          <p:cNvPr id="47" name="Google Shape;47;p9"/>
          <p:cNvSpPr txBox="1">
            <a:spLocks noGrp="1"/>
          </p:cNvSpPr>
          <p:nvPr>
            <p:ph type="title"/>
          </p:nvPr>
        </p:nvSpPr>
        <p:spPr>
          <a:xfrm>
            <a:off x="457200" y="2545492"/>
            <a:ext cx="11375136" cy="244687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9"/>
          <p:cNvSpPr txBox="1">
            <a:spLocks noGrp="1"/>
          </p:cNvSpPr>
          <p:nvPr>
            <p:ph type="subTitle" idx="1"/>
          </p:nvPr>
        </p:nvSpPr>
        <p:spPr>
          <a:xfrm>
            <a:off x="457200" y="5040376"/>
            <a:ext cx="11375136" cy="995898"/>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lvl="1" algn="ctr">
              <a:lnSpc>
                <a:spcPct val="90000"/>
              </a:lnSpc>
              <a:spcBef>
                <a:spcPts val="0"/>
              </a:spcBef>
              <a:spcAft>
                <a:spcPts val="0"/>
              </a:spcAft>
              <a:buClr>
                <a:srgbClr val="232F3E"/>
              </a:buClr>
              <a:buSzPts val="2000"/>
              <a:buNone/>
              <a:defRPr sz="2000"/>
            </a:lvl2pPr>
            <a:lvl3pPr lvl="2" algn="ctr">
              <a:lnSpc>
                <a:spcPct val="90000"/>
              </a:lnSpc>
              <a:spcBef>
                <a:spcPts val="1200"/>
              </a:spcBef>
              <a:spcAft>
                <a:spcPts val="0"/>
              </a:spcAft>
              <a:buClr>
                <a:srgbClr val="232F3E"/>
              </a:buClr>
              <a:buSzPts val="1800"/>
              <a:buNone/>
              <a:defRPr sz="1800"/>
            </a:lvl3pPr>
            <a:lvl4pPr lvl="3" algn="ctr">
              <a:lnSpc>
                <a:spcPct val="90000"/>
              </a:lnSpc>
              <a:spcBef>
                <a:spcPts val="1200"/>
              </a:spcBef>
              <a:spcAft>
                <a:spcPts val="0"/>
              </a:spcAft>
              <a:buClr>
                <a:srgbClr val="232F3E"/>
              </a:buClr>
              <a:buSzPts val="1600"/>
              <a:buNone/>
              <a:defRPr sz="1600"/>
            </a:lvl4pPr>
            <a:lvl5pPr lvl="4" algn="ctr">
              <a:lnSpc>
                <a:spcPct val="90000"/>
              </a:lnSpc>
              <a:spcBef>
                <a:spcPts val="1200"/>
              </a:spcBef>
              <a:spcAft>
                <a:spcPts val="0"/>
              </a:spcAft>
              <a:buClr>
                <a:srgbClr val="232F3E"/>
              </a:buClr>
              <a:buSzPts val="1600"/>
              <a:buNone/>
              <a:defRPr sz="1600"/>
            </a:lvl5pPr>
            <a:lvl6pPr lvl="5" algn="ctr">
              <a:lnSpc>
                <a:spcPct val="90000"/>
              </a:lnSpc>
              <a:spcBef>
                <a:spcPts val="12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49" name="Google Shape;49;p9"/>
          <p:cNvPicPr preferRelativeResize="0"/>
          <p:nvPr/>
        </p:nvPicPr>
        <p:blipFill rotWithShape="1">
          <a:blip r:embed="rId3">
            <a:alphaModFix/>
          </a:blip>
          <a:srcRect/>
          <a:stretch/>
        </p:blipFill>
        <p:spPr>
          <a:xfrm>
            <a:off x="3799983" y="6446520"/>
            <a:ext cx="4610100" cy="3111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Module Outline" type="secHead">
  <p:cSld name="SECTION_HEADER">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10"/>
          <p:cNvSpPr txBox="1">
            <a:spLocks noGrp="1"/>
          </p:cNvSpPr>
          <p:nvPr>
            <p:ph type="sldNum" idx="12"/>
          </p:nvPr>
        </p:nvSpPr>
        <p:spPr>
          <a:xfrm>
            <a:off x="11347704" y="6446520"/>
            <a:ext cx="484632" cy="228600"/>
          </a:xfrm>
          <a:prstGeom prst="rect">
            <a:avLst/>
          </a:prstGeom>
          <a:noFill/>
          <a:ln>
            <a:noFill/>
          </a:ln>
        </p:spPr>
        <p:txBody>
          <a:bodyPr spcFirstLastPara="1" wrap="square" lIns="0" tIns="0" rIns="0" bIns="0" anchor="ctr" anchorCtr="0">
            <a:noAutofit/>
          </a:bodyPr>
          <a:lstStyle>
            <a:lvl1pPr marL="0" lvl="0" indent="0" algn="r">
              <a:spcBef>
                <a:spcPts val="0"/>
              </a:spcBef>
              <a:buNone/>
              <a:defRPr sz="1200" b="0" i="0" u="none" strike="noStrike" cap="none">
                <a:solidFill>
                  <a:srgbClr val="232F3E"/>
                </a:solidFill>
                <a:latin typeface="Play"/>
                <a:ea typeface="Play"/>
                <a:cs typeface="Play"/>
                <a:sym typeface="Play"/>
              </a:defRPr>
            </a:lvl1pPr>
            <a:lvl2pPr marL="0" lvl="1" indent="0" algn="r">
              <a:spcBef>
                <a:spcPts val="0"/>
              </a:spcBef>
              <a:buNone/>
              <a:defRPr sz="1200" b="0" i="0" u="none" strike="noStrike" cap="none">
                <a:solidFill>
                  <a:srgbClr val="232F3E"/>
                </a:solidFill>
                <a:latin typeface="Play"/>
                <a:ea typeface="Play"/>
                <a:cs typeface="Play"/>
                <a:sym typeface="Play"/>
              </a:defRPr>
            </a:lvl2pPr>
            <a:lvl3pPr marL="0" lvl="2" indent="0" algn="r">
              <a:spcBef>
                <a:spcPts val="0"/>
              </a:spcBef>
              <a:buNone/>
              <a:defRPr sz="1200" b="0" i="0" u="none" strike="noStrike" cap="none">
                <a:solidFill>
                  <a:srgbClr val="232F3E"/>
                </a:solidFill>
                <a:latin typeface="Play"/>
                <a:ea typeface="Play"/>
                <a:cs typeface="Play"/>
                <a:sym typeface="Play"/>
              </a:defRPr>
            </a:lvl3pPr>
            <a:lvl4pPr marL="0" lvl="3" indent="0" algn="r">
              <a:spcBef>
                <a:spcPts val="0"/>
              </a:spcBef>
              <a:buNone/>
              <a:defRPr sz="1200" b="0" i="0" u="none" strike="noStrike" cap="none">
                <a:solidFill>
                  <a:srgbClr val="232F3E"/>
                </a:solidFill>
                <a:latin typeface="Play"/>
                <a:ea typeface="Play"/>
                <a:cs typeface="Play"/>
                <a:sym typeface="Play"/>
              </a:defRPr>
            </a:lvl4pPr>
            <a:lvl5pPr marL="0" lvl="4" indent="0" algn="r">
              <a:spcBef>
                <a:spcPts val="0"/>
              </a:spcBef>
              <a:buNone/>
              <a:defRPr sz="1200" b="0" i="0" u="none" strike="noStrike" cap="none">
                <a:solidFill>
                  <a:srgbClr val="232F3E"/>
                </a:solidFill>
                <a:latin typeface="Play"/>
                <a:ea typeface="Play"/>
                <a:cs typeface="Play"/>
                <a:sym typeface="Play"/>
              </a:defRPr>
            </a:lvl5pPr>
            <a:lvl6pPr marL="0" lvl="5" indent="0" algn="r">
              <a:spcBef>
                <a:spcPts val="0"/>
              </a:spcBef>
              <a:buNone/>
              <a:defRPr sz="1200" b="0" i="0" u="none" strike="noStrike" cap="none">
                <a:solidFill>
                  <a:srgbClr val="232F3E"/>
                </a:solidFill>
                <a:latin typeface="Play"/>
                <a:ea typeface="Play"/>
                <a:cs typeface="Play"/>
                <a:sym typeface="Play"/>
              </a:defRPr>
            </a:lvl6pPr>
            <a:lvl7pPr marL="0" lvl="6" indent="0" algn="r">
              <a:spcBef>
                <a:spcPts val="0"/>
              </a:spcBef>
              <a:buNone/>
              <a:defRPr sz="1200" b="0" i="0" u="none" strike="noStrike" cap="none">
                <a:solidFill>
                  <a:srgbClr val="232F3E"/>
                </a:solidFill>
                <a:latin typeface="Play"/>
                <a:ea typeface="Play"/>
                <a:cs typeface="Play"/>
                <a:sym typeface="Play"/>
              </a:defRPr>
            </a:lvl7pPr>
            <a:lvl8pPr marL="0" lvl="7" indent="0" algn="r">
              <a:spcBef>
                <a:spcPts val="0"/>
              </a:spcBef>
              <a:buNone/>
              <a:defRPr sz="1200" b="0" i="0" u="none" strike="noStrike" cap="none">
                <a:solidFill>
                  <a:srgbClr val="232F3E"/>
                </a:solidFill>
                <a:latin typeface="Play"/>
                <a:ea typeface="Play"/>
                <a:cs typeface="Play"/>
                <a:sym typeface="Play"/>
              </a:defRPr>
            </a:lvl8pPr>
            <a:lvl9pPr marL="0" lvl="8" indent="0" algn="r">
              <a:spcBef>
                <a:spcPts val="0"/>
              </a:spcBef>
              <a:buNone/>
              <a:defRPr sz="1200" b="0" i="0" u="none" strike="noStrike" cap="none">
                <a:solidFill>
                  <a:srgbClr val="232F3E"/>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
        <p:nvSpPr>
          <p:cNvPr id="52" name="Google Shape;52;p10"/>
          <p:cNvSpPr txBox="1">
            <a:spLocks noGrp="1"/>
          </p:cNvSpPr>
          <p:nvPr>
            <p:ph type="body" idx="1"/>
          </p:nvPr>
        </p:nvSpPr>
        <p:spPr>
          <a:xfrm>
            <a:off x="365760" y="1123950"/>
            <a:ext cx="11634787" cy="388938"/>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marL="914400" lvl="1" indent="-342900" algn="l">
              <a:lnSpc>
                <a:spcPct val="90000"/>
              </a:lnSpc>
              <a:spcBef>
                <a:spcPts val="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10"/>
          <p:cNvSpPr txBox="1">
            <a:spLocks noGrp="1"/>
          </p:cNvSpPr>
          <p:nvPr>
            <p:ph type="title"/>
          </p:nvPr>
        </p:nvSpPr>
        <p:spPr>
          <a:xfrm>
            <a:off x="365760" y="1541983"/>
            <a:ext cx="8547012" cy="118872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10"/>
          <p:cNvSpPr txBox="1">
            <a:spLocks noGrp="1"/>
          </p:cNvSpPr>
          <p:nvPr>
            <p:ph type="body" idx="2"/>
          </p:nvPr>
        </p:nvSpPr>
        <p:spPr>
          <a:xfrm>
            <a:off x="914400" y="2743200"/>
            <a:ext cx="7998372" cy="3657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0"/>
              </a:spcBef>
              <a:spcAft>
                <a:spcPts val="0"/>
              </a:spcAft>
              <a:buClr>
                <a:schemeClr val="lt1"/>
              </a:buClr>
              <a:buSzPts val="2800"/>
              <a:buNone/>
              <a:defRPr>
                <a:solidFill>
                  <a:schemeClr val="lt1"/>
                </a:solidFill>
                <a:latin typeface="Play"/>
                <a:ea typeface="Play"/>
                <a:cs typeface="Play"/>
                <a:sym typeface="Play"/>
              </a:defRPr>
            </a:lvl1pPr>
            <a:lvl2pPr marL="914400" lvl="1" indent="-342900" algn="l">
              <a:lnSpc>
                <a:spcPct val="90000"/>
              </a:lnSpc>
              <a:spcBef>
                <a:spcPts val="600"/>
              </a:spcBef>
              <a:spcAft>
                <a:spcPts val="0"/>
              </a:spcAft>
              <a:buClr>
                <a:srgbClr val="232F3E"/>
              </a:buClr>
              <a:buSzPts val="1800"/>
              <a:buChar char="•"/>
              <a:defRPr/>
            </a:lvl2pPr>
            <a:lvl3pPr marL="1371600" lvl="2" indent="-342900" algn="l">
              <a:lnSpc>
                <a:spcPct val="90000"/>
              </a:lnSpc>
              <a:spcBef>
                <a:spcPts val="1200"/>
              </a:spcBef>
              <a:spcAft>
                <a:spcPts val="0"/>
              </a:spcAft>
              <a:buClr>
                <a:srgbClr val="232F3E"/>
              </a:buClr>
              <a:buSzPts val="1800"/>
              <a:buChar char="•"/>
              <a:defRPr/>
            </a:lvl3pPr>
            <a:lvl4pPr marL="1828800" lvl="3" indent="-342900" algn="l">
              <a:lnSpc>
                <a:spcPct val="90000"/>
              </a:lnSpc>
              <a:spcBef>
                <a:spcPts val="1200"/>
              </a:spcBef>
              <a:spcAft>
                <a:spcPts val="0"/>
              </a:spcAft>
              <a:buClr>
                <a:srgbClr val="232F3E"/>
              </a:buClr>
              <a:buSzPts val="1800"/>
              <a:buChar char="•"/>
              <a:defRPr/>
            </a:lvl4pPr>
            <a:lvl5pPr marL="2286000" lvl="4" indent="-342900" algn="l">
              <a:lnSpc>
                <a:spcPct val="90000"/>
              </a:lnSpc>
              <a:spcBef>
                <a:spcPts val="1200"/>
              </a:spcBef>
              <a:spcAft>
                <a:spcPts val="0"/>
              </a:spcAft>
              <a:buClr>
                <a:srgbClr val="232F3E"/>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55" name="Google Shape;55;p10"/>
          <p:cNvPicPr preferRelativeResize="0"/>
          <p:nvPr/>
        </p:nvPicPr>
        <p:blipFill rotWithShape="1">
          <a:blip r:embed="rId3">
            <a:alphaModFix/>
          </a:blip>
          <a:srcRect/>
          <a:stretch/>
        </p:blipFill>
        <p:spPr>
          <a:xfrm>
            <a:off x="3799983" y="6446519"/>
            <a:ext cx="4610100" cy="3111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2.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6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11466576" y="6446520"/>
            <a:ext cx="484632" cy="2286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200" b="0" i="0" u="none" strike="noStrike" cap="none">
                <a:solidFill>
                  <a:srgbClr val="232F3E"/>
                </a:solidFill>
                <a:latin typeface="Play"/>
                <a:ea typeface="Play"/>
                <a:cs typeface="Play"/>
                <a:sym typeface="Play"/>
              </a:defRPr>
            </a:lvl1pPr>
            <a:lvl2pPr marL="0" marR="0" lvl="1" indent="0" algn="r" rtl="0">
              <a:spcBef>
                <a:spcPts val="0"/>
              </a:spcBef>
              <a:buNone/>
              <a:defRPr sz="1200" b="0" i="0" u="none" strike="noStrike" cap="none">
                <a:solidFill>
                  <a:srgbClr val="232F3E"/>
                </a:solidFill>
                <a:latin typeface="Play"/>
                <a:ea typeface="Play"/>
                <a:cs typeface="Play"/>
                <a:sym typeface="Play"/>
              </a:defRPr>
            </a:lvl2pPr>
            <a:lvl3pPr marL="0" marR="0" lvl="2" indent="0" algn="r" rtl="0">
              <a:spcBef>
                <a:spcPts val="0"/>
              </a:spcBef>
              <a:buNone/>
              <a:defRPr sz="1200" b="0" i="0" u="none" strike="noStrike" cap="none">
                <a:solidFill>
                  <a:srgbClr val="232F3E"/>
                </a:solidFill>
                <a:latin typeface="Play"/>
                <a:ea typeface="Play"/>
                <a:cs typeface="Play"/>
                <a:sym typeface="Play"/>
              </a:defRPr>
            </a:lvl3pPr>
            <a:lvl4pPr marL="0" marR="0" lvl="3" indent="0" algn="r" rtl="0">
              <a:spcBef>
                <a:spcPts val="0"/>
              </a:spcBef>
              <a:buNone/>
              <a:defRPr sz="1200" b="0" i="0" u="none" strike="noStrike" cap="none">
                <a:solidFill>
                  <a:srgbClr val="232F3E"/>
                </a:solidFill>
                <a:latin typeface="Play"/>
                <a:ea typeface="Play"/>
                <a:cs typeface="Play"/>
                <a:sym typeface="Play"/>
              </a:defRPr>
            </a:lvl4pPr>
            <a:lvl5pPr marL="0" marR="0" lvl="4" indent="0" algn="r" rtl="0">
              <a:spcBef>
                <a:spcPts val="0"/>
              </a:spcBef>
              <a:buNone/>
              <a:defRPr sz="1200" b="0" i="0" u="none" strike="noStrike" cap="none">
                <a:solidFill>
                  <a:srgbClr val="232F3E"/>
                </a:solidFill>
                <a:latin typeface="Play"/>
                <a:ea typeface="Play"/>
                <a:cs typeface="Play"/>
                <a:sym typeface="Play"/>
              </a:defRPr>
            </a:lvl5pPr>
            <a:lvl6pPr marL="0" marR="0" lvl="5" indent="0" algn="r" rtl="0">
              <a:spcBef>
                <a:spcPts val="0"/>
              </a:spcBef>
              <a:buNone/>
              <a:defRPr sz="1200" b="0" i="0" u="none" strike="noStrike" cap="none">
                <a:solidFill>
                  <a:srgbClr val="232F3E"/>
                </a:solidFill>
                <a:latin typeface="Play"/>
                <a:ea typeface="Play"/>
                <a:cs typeface="Play"/>
                <a:sym typeface="Play"/>
              </a:defRPr>
            </a:lvl6pPr>
            <a:lvl7pPr marL="0" marR="0" lvl="6" indent="0" algn="r" rtl="0">
              <a:spcBef>
                <a:spcPts val="0"/>
              </a:spcBef>
              <a:buNone/>
              <a:defRPr sz="1200" b="0" i="0" u="none" strike="noStrike" cap="none">
                <a:solidFill>
                  <a:srgbClr val="232F3E"/>
                </a:solidFill>
                <a:latin typeface="Play"/>
                <a:ea typeface="Play"/>
                <a:cs typeface="Play"/>
                <a:sym typeface="Play"/>
              </a:defRPr>
            </a:lvl7pPr>
            <a:lvl8pPr marL="0" marR="0" lvl="7" indent="0" algn="r" rtl="0">
              <a:spcBef>
                <a:spcPts val="0"/>
              </a:spcBef>
              <a:buNone/>
              <a:defRPr sz="1200" b="0" i="0" u="none" strike="noStrike" cap="none">
                <a:solidFill>
                  <a:srgbClr val="232F3E"/>
                </a:solidFill>
                <a:latin typeface="Play"/>
                <a:ea typeface="Play"/>
                <a:cs typeface="Play"/>
                <a:sym typeface="Play"/>
              </a:defRPr>
            </a:lvl8pPr>
            <a:lvl9pPr marL="0" marR="0" lvl="8" indent="0" algn="r" rtl="0">
              <a:spcBef>
                <a:spcPts val="0"/>
              </a:spcBef>
              <a:buNone/>
              <a:defRPr sz="1200" b="0" i="0" u="none" strike="noStrike" cap="none">
                <a:solidFill>
                  <a:srgbClr val="232F3E"/>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
        <p:nvSpPr>
          <p:cNvPr id="7" name="Google Shape;7;p1"/>
          <p:cNvSpPr txBox="1">
            <a:spLocks noGrp="1"/>
          </p:cNvSpPr>
          <p:nvPr>
            <p:ph type="title"/>
          </p:nvPr>
        </p:nvSpPr>
        <p:spPr>
          <a:xfrm>
            <a:off x="365760" y="301752"/>
            <a:ext cx="11567160" cy="73152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32F3E"/>
              </a:buClr>
              <a:buSzPts val="3600"/>
              <a:buFont typeface="Play"/>
              <a:buNone/>
              <a:defRPr sz="3600" b="0" i="0" u="none" strike="noStrike" cap="none">
                <a:solidFill>
                  <a:srgbClr val="232F3E"/>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1"/>
          <p:cNvSpPr txBox="1">
            <a:spLocks noGrp="1"/>
          </p:cNvSpPr>
          <p:nvPr>
            <p:ph type="body" idx="1"/>
          </p:nvPr>
        </p:nvSpPr>
        <p:spPr>
          <a:xfrm>
            <a:off x="365760" y="1143000"/>
            <a:ext cx="11567160" cy="5294376"/>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0"/>
              </a:spcBef>
              <a:spcAft>
                <a:spcPts val="0"/>
              </a:spcAft>
              <a:buClr>
                <a:srgbClr val="232F3E"/>
              </a:buClr>
              <a:buSzPts val="2800"/>
              <a:buFont typeface="Play"/>
              <a:buChar char="•"/>
              <a:defRPr sz="2800" b="0" i="0" u="none" strike="noStrike" cap="none">
                <a:solidFill>
                  <a:srgbClr val="232F3E"/>
                </a:solidFill>
                <a:latin typeface="Play"/>
                <a:ea typeface="Play"/>
                <a:cs typeface="Play"/>
                <a:sym typeface="Play"/>
              </a:defRPr>
            </a:lvl1pPr>
            <a:lvl2pPr marL="914400" marR="0" lvl="1" indent="-381000" algn="l" rtl="0">
              <a:lnSpc>
                <a:spcPct val="90000"/>
              </a:lnSpc>
              <a:spcBef>
                <a:spcPts val="1200"/>
              </a:spcBef>
              <a:spcAft>
                <a:spcPts val="0"/>
              </a:spcAft>
              <a:buClr>
                <a:srgbClr val="232F3E"/>
              </a:buClr>
              <a:buSzPts val="2400"/>
              <a:buFont typeface="Play"/>
              <a:buChar char="•"/>
              <a:defRPr sz="2400" b="0" i="0" u="none" strike="noStrike" cap="none">
                <a:solidFill>
                  <a:srgbClr val="232F3E"/>
                </a:solidFill>
                <a:latin typeface="Play"/>
                <a:ea typeface="Play"/>
                <a:cs typeface="Play"/>
                <a:sym typeface="Play"/>
              </a:defRPr>
            </a:lvl2pPr>
            <a:lvl3pPr marL="1371600" marR="0" lvl="2" indent="-355600" algn="l" rtl="0">
              <a:lnSpc>
                <a:spcPct val="90000"/>
              </a:lnSpc>
              <a:spcBef>
                <a:spcPts val="1200"/>
              </a:spcBef>
              <a:spcAft>
                <a:spcPts val="0"/>
              </a:spcAft>
              <a:buClr>
                <a:srgbClr val="232F3E"/>
              </a:buClr>
              <a:buSzPts val="2000"/>
              <a:buFont typeface="Play"/>
              <a:buChar char="•"/>
              <a:defRPr sz="2000" b="0" i="0" u="none" strike="noStrike" cap="none">
                <a:solidFill>
                  <a:srgbClr val="232F3E"/>
                </a:solidFill>
                <a:latin typeface="Play"/>
                <a:ea typeface="Play"/>
                <a:cs typeface="Play"/>
                <a:sym typeface="Play"/>
              </a:defRPr>
            </a:lvl3pPr>
            <a:lvl4pPr marL="1828800" marR="0" lvl="3" indent="-342900" algn="l" rtl="0">
              <a:lnSpc>
                <a:spcPct val="90000"/>
              </a:lnSpc>
              <a:spcBef>
                <a:spcPts val="1200"/>
              </a:spcBef>
              <a:spcAft>
                <a:spcPts val="0"/>
              </a:spcAft>
              <a:buClr>
                <a:srgbClr val="232F3E"/>
              </a:buClr>
              <a:buSzPts val="1800"/>
              <a:buFont typeface="Play"/>
              <a:buChar char="•"/>
              <a:defRPr sz="1800" b="0" i="0" u="none" strike="noStrike" cap="none">
                <a:solidFill>
                  <a:srgbClr val="232F3E"/>
                </a:solidFill>
                <a:latin typeface="Play"/>
                <a:ea typeface="Play"/>
                <a:cs typeface="Play"/>
                <a:sym typeface="Play"/>
              </a:defRPr>
            </a:lvl4pPr>
            <a:lvl5pPr marL="2286000" marR="0" lvl="4" indent="-342900" algn="l" rtl="0">
              <a:lnSpc>
                <a:spcPct val="90000"/>
              </a:lnSpc>
              <a:spcBef>
                <a:spcPts val="1200"/>
              </a:spcBef>
              <a:spcAft>
                <a:spcPts val="0"/>
              </a:spcAft>
              <a:buClr>
                <a:srgbClr val="232F3E"/>
              </a:buClr>
              <a:buSzPts val="1800"/>
              <a:buFont typeface="Play"/>
              <a:buChar char="•"/>
              <a:defRPr sz="1800" b="0" i="0" u="none" strike="noStrike" cap="none">
                <a:solidFill>
                  <a:srgbClr val="232F3E"/>
                </a:solidFill>
                <a:latin typeface="Play"/>
                <a:ea typeface="Play"/>
                <a:cs typeface="Play"/>
                <a:sym typeface="Play"/>
              </a:defRPr>
            </a:lvl5pPr>
            <a:lvl6pPr marL="2743200" marR="0" lvl="5" indent="-342900" algn="l" rtl="0">
              <a:lnSpc>
                <a:spcPct val="90000"/>
              </a:lnSpc>
              <a:spcBef>
                <a:spcPts val="1200"/>
              </a:spcBef>
              <a:spcAft>
                <a:spcPts val="0"/>
              </a:spcAft>
              <a:buClr>
                <a:schemeClr val="dk1"/>
              </a:buClr>
              <a:buSzPts val="1800"/>
              <a:buFont typeface="Play"/>
              <a:buChar char="•"/>
              <a:defRPr sz="1800" b="0" i="0" u="none" strike="noStrike" cap="none">
                <a:solidFill>
                  <a:schemeClr val="dk1"/>
                </a:solidFill>
                <a:latin typeface="Play"/>
                <a:ea typeface="Play"/>
                <a:cs typeface="Play"/>
                <a:sym typeface="Play"/>
              </a:defRPr>
            </a:lvl6pPr>
            <a:lvl7pPr marL="3200400" marR="0" lvl="6" indent="-342900" algn="l" rtl="0">
              <a:lnSpc>
                <a:spcPct val="90000"/>
              </a:lnSpc>
              <a:spcBef>
                <a:spcPts val="500"/>
              </a:spcBef>
              <a:spcAft>
                <a:spcPts val="0"/>
              </a:spcAft>
              <a:buClr>
                <a:schemeClr val="dk1"/>
              </a:buClr>
              <a:buSzPts val="1800"/>
              <a:buFont typeface="Play"/>
              <a:buChar char="•"/>
              <a:defRPr sz="1800" b="0" i="0" u="none" strike="noStrike" cap="none">
                <a:solidFill>
                  <a:schemeClr val="dk1"/>
                </a:solidFill>
                <a:latin typeface="Play"/>
                <a:ea typeface="Play"/>
                <a:cs typeface="Play"/>
                <a:sym typeface="Play"/>
              </a:defRPr>
            </a:lvl7pPr>
            <a:lvl8pPr marL="3657600" marR="0" lvl="7" indent="-342900" algn="l" rtl="0">
              <a:lnSpc>
                <a:spcPct val="90000"/>
              </a:lnSpc>
              <a:spcBef>
                <a:spcPts val="500"/>
              </a:spcBef>
              <a:spcAft>
                <a:spcPts val="0"/>
              </a:spcAft>
              <a:buClr>
                <a:schemeClr val="dk1"/>
              </a:buClr>
              <a:buSzPts val="1800"/>
              <a:buFont typeface="Play"/>
              <a:buChar char="•"/>
              <a:defRPr sz="1800" b="0" i="0" u="none" strike="noStrike" cap="none">
                <a:solidFill>
                  <a:schemeClr val="dk1"/>
                </a:solidFill>
                <a:latin typeface="Play"/>
                <a:ea typeface="Play"/>
                <a:cs typeface="Play"/>
                <a:sym typeface="Play"/>
              </a:defRPr>
            </a:lvl8pPr>
            <a:lvl9pPr marL="4114800" marR="0" lvl="8" indent="-342900" algn="l" rtl="0">
              <a:lnSpc>
                <a:spcPct val="90000"/>
              </a:lnSpc>
              <a:spcBef>
                <a:spcPts val="500"/>
              </a:spcBef>
              <a:spcAft>
                <a:spcPts val="0"/>
              </a:spcAft>
              <a:buClr>
                <a:schemeClr val="dk1"/>
              </a:buClr>
              <a:buSzPts val="1800"/>
              <a:buFont typeface="Play"/>
              <a:buChar char="•"/>
              <a:defRPr sz="1800" b="0" i="0" u="none" strike="noStrike" cap="none">
                <a:solidFill>
                  <a:schemeClr val="dk1"/>
                </a:solidFill>
                <a:latin typeface="Play"/>
                <a:ea typeface="Play"/>
                <a:cs typeface="Play"/>
                <a:sym typeface="Play"/>
              </a:defRPr>
            </a:lvl9pPr>
          </a:lstStyle>
          <a:p>
            <a:endParaRPr/>
          </a:p>
        </p:txBody>
      </p:sp>
      <p:pic>
        <p:nvPicPr>
          <p:cNvPr id="9" name="Google Shape;9;p1"/>
          <p:cNvPicPr preferRelativeResize="0"/>
          <p:nvPr/>
        </p:nvPicPr>
        <p:blipFill rotWithShape="1">
          <a:blip r:embed="rId64">
            <a:alphaModFix/>
          </a:blip>
          <a:srcRect/>
          <a:stretch/>
        </p:blipFill>
        <p:spPr>
          <a:xfrm>
            <a:off x="243599" y="6445721"/>
            <a:ext cx="366979" cy="219456"/>
          </a:xfrm>
          <a:prstGeom prst="rect">
            <a:avLst/>
          </a:prstGeom>
          <a:noFill/>
          <a:ln>
            <a:noFill/>
          </a:ln>
        </p:spPr>
      </p:pic>
      <p:pic>
        <p:nvPicPr>
          <p:cNvPr id="10" name="Google Shape;10;p1"/>
          <p:cNvPicPr preferRelativeResize="0"/>
          <p:nvPr/>
        </p:nvPicPr>
        <p:blipFill rotWithShape="1">
          <a:blip r:embed="rId65">
            <a:alphaModFix/>
          </a:blip>
          <a:srcRect/>
          <a:stretch/>
        </p:blipFill>
        <p:spPr>
          <a:xfrm>
            <a:off x="3787140" y="6446520"/>
            <a:ext cx="4610100" cy="31115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63"/>
          <p:cNvSpPr txBox="1">
            <a:spLocks noGrp="1"/>
          </p:cNvSpPr>
          <p:nvPr>
            <p:ph type="title"/>
          </p:nvPr>
        </p:nvSpPr>
        <p:spPr>
          <a:xfrm>
            <a:off x="457200" y="1051550"/>
            <a:ext cx="8093400" cy="21963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lt1"/>
              </a:buClr>
              <a:buSzPct val="150000"/>
              <a:buFont typeface="Play"/>
              <a:buNone/>
            </a:pPr>
            <a:r>
              <a:rPr lang="en-US"/>
              <a:t>C</a:t>
            </a:r>
            <a:r>
              <a:rPr lang="en-US" sz="3200"/>
              <a:t>loud Computing for Data Analysis Final Project</a:t>
            </a:r>
            <a:br>
              <a:rPr lang="en-US" sz="3200"/>
            </a:br>
            <a:br>
              <a:rPr lang="en-US" sz="3200"/>
            </a:br>
            <a:r>
              <a:rPr lang="en-US" sz="3200"/>
              <a:t>University of North Carolina at Charlotte</a:t>
            </a:r>
            <a:br>
              <a:rPr lang="en-US" sz="3200"/>
            </a:br>
            <a:endParaRPr sz="3200"/>
          </a:p>
        </p:txBody>
      </p:sp>
      <p:sp>
        <p:nvSpPr>
          <p:cNvPr id="603" name="Google Shape;603;p63"/>
          <p:cNvSpPr txBox="1">
            <a:spLocks noGrp="1"/>
          </p:cNvSpPr>
          <p:nvPr>
            <p:ph type="body" idx="1"/>
          </p:nvPr>
        </p:nvSpPr>
        <p:spPr>
          <a:xfrm>
            <a:off x="457200" y="2905553"/>
            <a:ext cx="6557400" cy="2930700"/>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dk1"/>
              </a:buClr>
              <a:buSzPts val="852"/>
              <a:buFont typeface="Arial"/>
              <a:buNone/>
            </a:pPr>
            <a:r>
              <a:rPr lang="en-US" sz="1800"/>
              <a:t>Ramit Aditya</a:t>
            </a:r>
            <a:endParaRPr sz="1800"/>
          </a:p>
          <a:p>
            <a:pPr marL="0" lvl="0" indent="0" algn="l" rtl="0">
              <a:lnSpc>
                <a:spcPct val="70000"/>
              </a:lnSpc>
              <a:spcBef>
                <a:spcPts val="0"/>
              </a:spcBef>
              <a:spcAft>
                <a:spcPts val="0"/>
              </a:spcAft>
              <a:buClr>
                <a:schemeClr val="dk1"/>
              </a:buClr>
              <a:buSzPts val="852"/>
              <a:buFont typeface="Arial"/>
              <a:buNone/>
            </a:pPr>
            <a:r>
              <a:rPr lang="en-US" sz="1800"/>
              <a:t>Anirudh Cheruvu</a:t>
            </a:r>
            <a:endParaRPr sz="1800"/>
          </a:p>
          <a:p>
            <a:pPr marL="0" lvl="0" indent="0" algn="l" rtl="0">
              <a:lnSpc>
                <a:spcPct val="70000"/>
              </a:lnSpc>
              <a:spcBef>
                <a:spcPts val="0"/>
              </a:spcBef>
              <a:spcAft>
                <a:spcPts val="0"/>
              </a:spcAft>
              <a:buClr>
                <a:schemeClr val="dk1"/>
              </a:buClr>
              <a:buSzPts val="852"/>
              <a:buFont typeface="Arial"/>
              <a:buNone/>
            </a:pPr>
            <a:r>
              <a:rPr lang="en-US" sz="1800"/>
              <a:t>Mounisha Bolla</a:t>
            </a:r>
            <a:endParaRPr sz="1800"/>
          </a:p>
          <a:p>
            <a:pPr marL="0" lvl="0" indent="0" algn="l" rtl="0">
              <a:lnSpc>
                <a:spcPct val="70000"/>
              </a:lnSpc>
              <a:spcBef>
                <a:spcPts val="0"/>
              </a:spcBef>
              <a:spcAft>
                <a:spcPts val="0"/>
              </a:spcAft>
              <a:buClr>
                <a:schemeClr val="dk1"/>
              </a:buClr>
              <a:buSzPts val="852"/>
              <a:buFont typeface="Arial"/>
              <a:buNone/>
            </a:pPr>
            <a:r>
              <a:rPr lang="en-US" sz="1800"/>
              <a:t>Amirthavarshini Dhanavel</a:t>
            </a:r>
            <a:endParaRPr sz="1800"/>
          </a:p>
          <a:p>
            <a:pPr marL="0" lvl="0" indent="0" algn="l" rtl="0">
              <a:lnSpc>
                <a:spcPct val="70000"/>
              </a:lnSpc>
              <a:spcBef>
                <a:spcPts val="0"/>
              </a:spcBef>
              <a:spcAft>
                <a:spcPts val="0"/>
              </a:spcAft>
              <a:buClr>
                <a:schemeClr val="dk1"/>
              </a:buClr>
              <a:buSzPts val="852"/>
              <a:buNone/>
            </a:pPr>
            <a:r>
              <a:rPr lang="en-US" sz="1800"/>
              <a:t>Delphine Antony Muthu</a:t>
            </a:r>
            <a:endParaRPr sz="1800"/>
          </a:p>
          <a:p>
            <a:pPr marL="0" lvl="0" indent="0" algn="l" rtl="0">
              <a:lnSpc>
                <a:spcPct val="70000"/>
              </a:lnSpc>
              <a:spcBef>
                <a:spcPts val="0"/>
              </a:spcBef>
              <a:spcAft>
                <a:spcPts val="0"/>
              </a:spcAft>
              <a:buClr>
                <a:schemeClr val="dk1"/>
              </a:buClr>
              <a:buSzPts val="852"/>
              <a:buNone/>
            </a:pPr>
            <a:endParaRPr sz="1800"/>
          </a:p>
          <a:p>
            <a:pPr marL="0" lvl="0" indent="0" algn="l" rtl="0">
              <a:lnSpc>
                <a:spcPct val="70000"/>
              </a:lnSpc>
              <a:spcBef>
                <a:spcPts val="0"/>
              </a:spcBef>
              <a:spcAft>
                <a:spcPts val="0"/>
              </a:spcAft>
              <a:buClr>
                <a:schemeClr val="lt1"/>
              </a:buClr>
              <a:buSzPts val="2480"/>
              <a:buNone/>
            </a:pPr>
            <a:endParaRPr sz="1800"/>
          </a:p>
          <a:p>
            <a:pPr marL="0" lvl="0" indent="0" algn="l" rtl="0">
              <a:lnSpc>
                <a:spcPct val="70000"/>
              </a:lnSpc>
              <a:spcBef>
                <a:spcPts val="0"/>
              </a:spcBef>
              <a:spcAft>
                <a:spcPts val="0"/>
              </a:spcAft>
              <a:buClr>
                <a:schemeClr val="lt1"/>
              </a:buClr>
              <a:buSzPts val="2480"/>
              <a:buNone/>
            </a:pPr>
            <a:r>
              <a:rPr lang="en-US" sz="2000" b="1"/>
              <a:t>Predicting students dropout and academic success</a:t>
            </a:r>
            <a:endParaRPr sz="2000" b="1"/>
          </a:p>
          <a:p>
            <a:pPr marL="0" lvl="0" indent="0" algn="l" rtl="0">
              <a:lnSpc>
                <a:spcPct val="70000"/>
              </a:lnSpc>
              <a:spcBef>
                <a:spcPts val="0"/>
              </a:spcBef>
              <a:spcAft>
                <a:spcPts val="0"/>
              </a:spcAft>
              <a:buClr>
                <a:schemeClr val="lt1"/>
              </a:buClr>
              <a:buSzPts val="2480"/>
              <a:buNone/>
            </a:pPr>
            <a:endParaRPr sz="2000"/>
          </a:p>
          <a:p>
            <a:pPr marL="0" lvl="0" indent="0" algn="l" rtl="0">
              <a:lnSpc>
                <a:spcPct val="70000"/>
              </a:lnSpc>
              <a:spcBef>
                <a:spcPts val="0"/>
              </a:spcBef>
              <a:spcAft>
                <a:spcPts val="0"/>
              </a:spcAft>
              <a:buClr>
                <a:schemeClr val="lt1"/>
              </a:buClr>
              <a:buSzPts val="2480"/>
              <a:buNone/>
            </a:pPr>
            <a:endParaRPr sz="2000"/>
          </a:p>
        </p:txBody>
      </p:sp>
      <p:pic>
        <p:nvPicPr>
          <p:cNvPr id="604" name="Google Shape;604;p63" descr="From the Owls to the All-in-C | Inside UNC Charlotte | UNC Charlotte"/>
          <p:cNvPicPr preferRelativeResize="0"/>
          <p:nvPr/>
        </p:nvPicPr>
        <p:blipFill rotWithShape="1">
          <a:blip r:embed="rId3">
            <a:alphaModFix/>
          </a:blip>
          <a:srcRect/>
          <a:stretch/>
        </p:blipFill>
        <p:spPr>
          <a:xfrm>
            <a:off x="9698039" y="291993"/>
            <a:ext cx="1486033" cy="94661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72"/>
          <p:cNvSpPr txBox="1">
            <a:spLocks noGrp="1"/>
          </p:cNvSpPr>
          <p:nvPr>
            <p:ph type="sldNum" idx="12"/>
          </p:nvPr>
        </p:nvSpPr>
        <p:spPr>
          <a:xfrm>
            <a:off x="11347704" y="6446520"/>
            <a:ext cx="484500" cy="228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
        <p:nvSpPr>
          <p:cNvPr id="667" name="Google Shape;667;p72"/>
          <p:cNvSpPr txBox="1">
            <a:spLocks noGrp="1"/>
          </p:cNvSpPr>
          <p:nvPr>
            <p:ph type="title"/>
          </p:nvPr>
        </p:nvSpPr>
        <p:spPr>
          <a:xfrm>
            <a:off x="365760" y="301752"/>
            <a:ext cx="11466600" cy="731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Plotted the Gender and count of Target</a:t>
            </a:r>
            <a:endParaRPr/>
          </a:p>
        </p:txBody>
      </p:sp>
      <p:pic>
        <p:nvPicPr>
          <p:cNvPr id="668" name="Google Shape;668;p72"/>
          <p:cNvPicPr preferRelativeResize="0"/>
          <p:nvPr/>
        </p:nvPicPr>
        <p:blipFill>
          <a:blip r:embed="rId3">
            <a:alphaModFix/>
          </a:blip>
          <a:stretch>
            <a:fillRect/>
          </a:stretch>
        </p:blipFill>
        <p:spPr>
          <a:xfrm>
            <a:off x="2011688" y="1866900"/>
            <a:ext cx="8067675" cy="3124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73"/>
          <p:cNvSpPr txBox="1">
            <a:spLocks noGrp="1"/>
          </p:cNvSpPr>
          <p:nvPr>
            <p:ph type="sldNum" idx="12"/>
          </p:nvPr>
        </p:nvSpPr>
        <p:spPr>
          <a:xfrm>
            <a:off x="11347704" y="6446520"/>
            <a:ext cx="484500" cy="228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
        <p:nvSpPr>
          <p:cNvPr id="674" name="Google Shape;674;p73"/>
          <p:cNvSpPr txBox="1">
            <a:spLocks noGrp="1"/>
          </p:cNvSpPr>
          <p:nvPr>
            <p:ph type="title"/>
          </p:nvPr>
        </p:nvSpPr>
        <p:spPr>
          <a:xfrm>
            <a:off x="365750" y="89899"/>
            <a:ext cx="11466600" cy="9432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Bar graph to show the number of students enrolled at each age section </a:t>
            </a:r>
            <a:endParaRPr/>
          </a:p>
        </p:txBody>
      </p:sp>
      <p:pic>
        <p:nvPicPr>
          <p:cNvPr id="675" name="Google Shape;675;p73"/>
          <p:cNvPicPr preferRelativeResize="0"/>
          <p:nvPr/>
        </p:nvPicPr>
        <p:blipFill>
          <a:blip r:embed="rId3">
            <a:alphaModFix/>
          </a:blip>
          <a:stretch>
            <a:fillRect/>
          </a:stretch>
        </p:blipFill>
        <p:spPr>
          <a:xfrm>
            <a:off x="1456600" y="1585875"/>
            <a:ext cx="7305099" cy="4167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74"/>
          <p:cNvSpPr txBox="1">
            <a:spLocks noGrp="1"/>
          </p:cNvSpPr>
          <p:nvPr>
            <p:ph type="sldNum" idx="12"/>
          </p:nvPr>
        </p:nvSpPr>
        <p:spPr>
          <a:xfrm>
            <a:off x="11347704" y="6446520"/>
            <a:ext cx="484500" cy="228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
        <p:nvSpPr>
          <p:cNvPr id="681" name="Google Shape;681;p74"/>
          <p:cNvSpPr txBox="1">
            <a:spLocks noGrp="1"/>
          </p:cNvSpPr>
          <p:nvPr>
            <p:ph type="title"/>
          </p:nvPr>
        </p:nvSpPr>
        <p:spPr>
          <a:xfrm>
            <a:off x="365760" y="301752"/>
            <a:ext cx="11466600" cy="731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SzPts val="990"/>
              <a:buNone/>
            </a:pPr>
            <a:r>
              <a:rPr lang="en-US" sz="2640"/>
              <a:t>Distribution of number of students who graduated, enrolled, dropped out in each gender</a:t>
            </a:r>
            <a:endParaRPr sz="2640"/>
          </a:p>
        </p:txBody>
      </p:sp>
      <p:pic>
        <p:nvPicPr>
          <p:cNvPr id="682" name="Google Shape;682;p74"/>
          <p:cNvPicPr preferRelativeResize="0"/>
          <p:nvPr/>
        </p:nvPicPr>
        <p:blipFill rotWithShape="1">
          <a:blip r:embed="rId3">
            <a:alphaModFix/>
          </a:blip>
          <a:srcRect r="-24610" b="-29617"/>
          <a:stretch/>
        </p:blipFill>
        <p:spPr>
          <a:xfrm>
            <a:off x="2368700" y="1771325"/>
            <a:ext cx="8478300" cy="4988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75"/>
          <p:cNvSpPr txBox="1">
            <a:spLocks noGrp="1"/>
          </p:cNvSpPr>
          <p:nvPr>
            <p:ph type="sldNum" idx="12"/>
          </p:nvPr>
        </p:nvSpPr>
        <p:spPr>
          <a:xfrm>
            <a:off x="11347704" y="6446520"/>
            <a:ext cx="484500" cy="228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
        <p:nvSpPr>
          <p:cNvPr id="688" name="Google Shape;688;p75"/>
          <p:cNvSpPr txBox="1">
            <a:spLocks noGrp="1"/>
          </p:cNvSpPr>
          <p:nvPr>
            <p:ph type="title"/>
          </p:nvPr>
        </p:nvSpPr>
        <p:spPr>
          <a:xfrm>
            <a:off x="365760" y="301752"/>
            <a:ext cx="11466600" cy="731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Neural Network model with Simple Dense Layers</a:t>
            </a:r>
            <a:endParaRPr/>
          </a:p>
        </p:txBody>
      </p:sp>
      <p:sp>
        <p:nvSpPr>
          <p:cNvPr id="689" name="Google Shape;689;p75"/>
          <p:cNvSpPr txBox="1">
            <a:spLocks noGrp="1"/>
          </p:cNvSpPr>
          <p:nvPr>
            <p:ph type="body" idx="1"/>
          </p:nvPr>
        </p:nvSpPr>
        <p:spPr>
          <a:xfrm>
            <a:off x="365760" y="1097280"/>
            <a:ext cx="11466600" cy="53310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sz="2700" b="1"/>
              <a:t>Training and Validation Loss:</a:t>
            </a:r>
            <a:endParaRPr sz="2700" b="1"/>
          </a:p>
          <a:p>
            <a:pPr marL="457200" lvl="0" indent="-400050" algn="l" rtl="0">
              <a:spcBef>
                <a:spcPts val="1200"/>
              </a:spcBef>
              <a:spcAft>
                <a:spcPts val="0"/>
              </a:spcAft>
              <a:buSzPts val="2700"/>
              <a:buChar char="•"/>
            </a:pPr>
            <a:r>
              <a:rPr lang="en-US" sz="2700"/>
              <a:t>The training loss decreases sharply and then plateaus, showing the model is learning effectively from the training data.</a:t>
            </a:r>
            <a:endParaRPr sz="2700"/>
          </a:p>
          <a:p>
            <a:pPr marL="457200" lvl="0" indent="-400050" algn="l" rtl="0">
              <a:spcBef>
                <a:spcPts val="0"/>
              </a:spcBef>
              <a:spcAft>
                <a:spcPts val="0"/>
              </a:spcAft>
              <a:buSzPts val="2700"/>
              <a:buChar char="•"/>
            </a:pPr>
            <a:r>
              <a:rPr lang="en-US" sz="2700"/>
              <a:t>Training and Validation Accuracy:</a:t>
            </a:r>
            <a:endParaRPr sz="2700"/>
          </a:p>
          <a:p>
            <a:pPr marL="457200" lvl="0" indent="-400050" algn="l" rtl="0">
              <a:spcBef>
                <a:spcPts val="0"/>
              </a:spcBef>
              <a:spcAft>
                <a:spcPts val="0"/>
              </a:spcAft>
              <a:buSzPts val="2700"/>
              <a:buChar char="•"/>
            </a:pPr>
            <a:r>
              <a:rPr lang="en-US" sz="2700"/>
              <a:t>The training accuracy increases consistently, indicating learning over time.</a:t>
            </a:r>
            <a:endParaRPr sz="2700"/>
          </a:p>
          <a:p>
            <a:pPr marL="457200" lvl="0" indent="-400050" algn="l" rtl="0">
              <a:spcBef>
                <a:spcPts val="0"/>
              </a:spcBef>
              <a:spcAft>
                <a:spcPts val="0"/>
              </a:spcAft>
              <a:buSzPts val="2700"/>
              <a:buChar char="•"/>
            </a:pPr>
            <a:r>
              <a:rPr lang="en-US" sz="2700"/>
              <a:t>The validation accuracy also increases reaching 78.28%, but with some fluctuations, suggesting that the model may not generalize as well to new data.</a:t>
            </a:r>
            <a:endParaRPr sz="2700"/>
          </a:p>
          <a:p>
            <a:pPr marL="457200" lvl="0" indent="-400050" algn="l" rtl="0">
              <a:spcBef>
                <a:spcPts val="0"/>
              </a:spcBef>
              <a:spcAft>
                <a:spcPts val="0"/>
              </a:spcAft>
              <a:buSzPts val="2700"/>
              <a:buChar char="•"/>
            </a:pPr>
            <a:r>
              <a:rPr lang="en-US" sz="2700"/>
              <a:t>On testing dataset, model achieves an accuracy of 73.81%</a:t>
            </a:r>
            <a:endParaRPr sz="2700"/>
          </a:p>
          <a:p>
            <a:pPr marL="0" lvl="0" indent="0" algn="l" rtl="0">
              <a:spcBef>
                <a:spcPts val="1200"/>
              </a:spcBef>
              <a:spcAft>
                <a:spcPts val="1200"/>
              </a:spcAft>
              <a:buNone/>
            </a:pPr>
            <a:endParaRPr sz="27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76"/>
          <p:cNvSpPr txBox="1">
            <a:spLocks noGrp="1"/>
          </p:cNvSpPr>
          <p:nvPr>
            <p:ph type="sldNum" idx="12"/>
          </p:nvPr>
        </p:nvSpPr>
        <p:spPr>
          <a:xfrm>
            <a:off x="11347704" y="6446520"/>
            <a:ext cx="484500" cy="228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
        <p:nvSpPr>
          <p:cNvPr id="695" name="Google Shape;695;p76"/>
          <p:cNvSpPr txBox="1">
            <a:spLocks noGrp="1"/>
          </p:cNvSpPr>
          <p:nvPr>
            <p:ph type="title"/>
          </p:nvPr>
        </p:nvSpPr>
        <p:spPr>
          <a:xfrm>
            <a:off x="365760" y="301752"/>
            <a:ext cx="11466600" cy="731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   Neural Network model with Simple Dense Layers</a:t>
            </a:r>
            <a:endParaRPr/>
          </a:p>
        </p:txBody>
      </p:sp>
      <p:sp>
        <p:nvSpPr>
          <p:cNvPr id="696" name="Google Shape;696;p76"/>
          <p:cNvSpPr txBox="1">
            <a:spLocks noGrp="1"/>
          </p:cNvSpPr>
          <p:nvPr>
            <p:ph type="body" idx="1"/>
          </p:nvPr>
        </p:nvSpPr>
        <p:spPr>
          <a:xfrm>
            <a:off x="365760" y="1097280"/>
            <a:ext cx="11466600" cy="5331000"/>
          </a:xfrm>
          <a:prstGeom prst="rect">
            <a:avLst/>
          </a:prstGeom>
        </p:spPr>
        <p:txBody>
          <a:bodyPr spcFirstLastPara="1" wrap="square" lIns="91425" tIns="45700" rIns="91425" bIns="45700" anchor="t" anchorCtr="0">
            <a:normAutofit/>
          </a:bodyPr>
          <a:lstStyle/>
          <a:p>
            <a:pPr marL="0" lvl="0" indent="0" algn="l" rtl="0">
              <a:lnSpc>
                <a:spcPct val="80000"/>
              </a:lnSpc>
              <a:spcBef>
                <a:spcPts val="0"/>
              </a:spcBef>
              <a:spcAft>
                <a:spcPts val="0"/>
              </a:spcAft>
              <a:buNone/>
            </a:pPr>
            <a:endParaRPr sz="2600"/>
          </a:p>
          <a:p>
            <a:pPr marL="0" lvl="0" indent="0" algn="l" rtl="0">
              <a:lnSpc>
                <a:spcPct val="80000"/>
              </a:lnSpc>
              <a:spcBef>
                <a:spcPts val="1200"/>
              </a:spcBef>
              <a:spcAft>
                <a:spcPts val="0"/>
              </a:spcAft>
              <a:buNone/>
            </a:pPr>
            <a:endParaRPr sz="2600"/>
          </a:p>
          <a:p>
            <a:pPr marL="0" lvl="0" indent="0" algn="l" rtl="0">
              <a:lnSpc>
                <a:spcPct val="80000"/>
              </a:lnSpc>
              <a:spcBef>
                <a:spcPts val="1200"/>
              </a:spcBef>
              <a:spcAft>
                <a:spcPts val="0"/>
              </a:spcAft>
              <a:buNone/>
            </a:pPr>
            <a:endParaRPr sz="2600"/>
          </a:p>
          <a:p>
            <a:pPr marL="0" lvl="0" indent="0" algn="l" rtl="0">
              <a:lnSpc>
                <a:spcPct val="80000"/>
              </a:lnSpc>
              <a:spcBef>
                <a:spcPts val="1200"/>
              </a:spcBef>
              <a:spcAft>
                <a:spcPts val="0"/>
              </a:spcAft>
              <a:buNone/>
            </a:pPr>
            <a:endParaRPr sz="2600"/>
          </a:p>
          <a:p>
            <a:pPr marL="0" lvl="0" indent="0" algn="l" rtl="0">
              <a:lnSpc>
                <a:spcPct val="80000"/>
              </a:lnSpc>
              <a:spcBef>
                <a:spcPts val="1200"/>
              </a:spcBef>
              <a:spcAft>
                <a:spcPts val="0"/>
              </a:spcAft>
              <a:buNone/>
            </a:pPr>
            <a:endParaRPr sz="2600"/>
          </a:p>
          <a:p>
            <a:pPr marL="0" lvl="0" indent="0" algn="l" rtl="0">
              <a:lnSpc>
                <a:spcPct val="80000"/>
              </a:lnSpc>
              <a:spcBef>
                <a:spcPts val="1200"/>
              </a:spcBef>
              <a:spcAft>
                <a:spcPts val="0"/>
              </a:spcAft>
              <a:buNone/>
            </a:pPr>
            <a:endParaRPr sz="2600"/>
          </a:p>
          <a:p>
            <a:pPr marL="0" lvl="0" indent="0" algn="l" rtl="0">
              <a:lnSpc>
                <a:spcPct val="80000"/>
              </a:lnSpc>
              <a:spcBef>
                <a:spcPts val="1200"/>
              </a:spcBef>
              <a:spcAft>
                <a:spcPts val="0"/>
              </a:spcAft>
              <a:buNone/>
            </a:pPr>
            <a:endParaRPr sz="2600"/>
          </a:p>
          <a:p>
            <a:pPr marL="0" lvl="0" indent="0" algn="l" rtl="0">
              <a:lnSpc>
                <a:spcPct val="80000"/>
              </a:lnSpc>
              <a:spcBef>
                <a:spcPts val="1200"/>
              </a:spcBef>
              <a:spcAft>
                <a:spcPts val="0"/>
              </a:spcAft>
              <a:buNone/>
            </a:pPr>
            <a:endParaRPr sz="2600"/>
          </a:p>
          <a:p>
            <a:pPr marL="0" lvl="0" indent="0" algn="l" rtl="0">
              <a:lnSpc>
                <a:spcPct val="80000"/>
              </a:lnSpc>
              <a:spcBef>
                <a:spcPts val="1200"/>
              </a:spcBef>
              <a:spcAft>
                <a:spcPts val="0"/>
              </a:spcAft>
              <a:buNone/>
            </a:pPr>
            <a:r>
              <a:rPr lang="en-US" sz="2600"/>
              <a:t>   </a:t>
            </a:r>
            <a:endParaRPr sz="2600"/>
          </a:p>
          <a:p>
            <a:pPr marL="0" lvl="0" indent="0" algn="l" rtl="0">
              <a:lnSpc>
                <a:spcPct val="80000"/>
              </a:lnSpc>
              <a:spcBef>
                <a:spcPts val="1200"/>
              </a:spcBef>
              <a:spcAft>
                <a:spcPts val="0"/>
              </a:spcAft>
              <a:buNone/>
            </a:pPr>
            <a:r>
              <a:rPr lang="en-US" sz="2600"/>
              <a:t>  </a:t>
            </a:r>
            <a:endParaRPr sz="2600"/>
          </a:p>
          <a:p>
            <a:pPr marL="0" lvl="0" indent="0" algn="l" rtl="0">
              <a:lnSpc>
                <a:spcPct val="80000"/>
              </a:lnSpc>
              <a:spcBef>
                <a:spcPts val="1200"/>
              </a:spcBef>
              <a:spcAft>
                <a:spcPts val="1200"/>
              </a:spcAft>
              <a:buNone/>
            </a:pPr>
            <a:r>
              <a:rPr lang="en-US" sz="2600"/>
              <a:t>Fig.</a:t>
            </a:r>
            <a:r>
              <a:rPr lang="en-US" sz="2500"/>
              <a:t>Training and validation loss                    Fig.</a:t>
            </a:r>
            <a:r>
              <a:rPr lang="en-US" sz="2500">
                <a:solidFill>
                  <a:schemeClr val="dk2"/>
                </a:solidFill>
              </a:rPr>
              <a:t>Training and validation accuracy</a:t>
            </a:r>
            <a:endParaRPr sz="2500"/>
          </a:p>
        </p:txBody>
      </p:sp>
      <p:pic>
        <p:nvPicPr>
          <p:cNvPr id="697" name="Google Shape;697;p76"/>
          <p:cNvPicPr preferRelativeResize="0"/>
          <p:nvPr/>
        </p:nvPicPr>
        <p:blipFill>
          <a:blip r:embed="rId3">
            <a:alphaModFix/>
          </a:blip>
          <a:stretch>
            <a:fillRect/>
          </a:stretch>
        </p:blipFill>
        <p:spPr>
          <a:xfrm>
            <a:off x="929425" y="1825424"/>
            <a:ext cx="4442125" cy="3874700"/>
          </a:xfrm>
          <a:prstGeom prst="rect">
            <a:avLst/>
          </a:prstGeom>
          <a:noFill/>
          <a:ln>
            <a:noFill/>
          </a:ln>
        </p:spPr>
      </p:pic>
      <p:pic>
        <p:nvPicPr>
          <p:cNvPr id="698" name="Google Shape;698;p76"/>
          <p:cNvPicPr preferRelativeResize="0"/>
          <p:nvPr/>
        </p:nvPicPr>
        <p:blipFill>
          <a:blip r:embed="rId4">
            <a:alphaModFix/>
          </a:blip>
          <a:stretch>
            <a:fillRect/>
          </a:stretch>
        </p:blipFill>
        <p:spPr>
          <a:xfrm>
            <a:off x="7417396" y="1825425"/>
            <a:ext cx="3579054" cy="3874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77"/>
          <p:cNvSpPr txBox="1">
            <a:spLocks noGrp="1"/>
          </p:cNvSpPr>
          <p:nvPr>
            <p:ph type="sldNum" idx="12"/>
          </p:nvPr>
        </p:nvSpPr>
        <p:spPr>
          <a:xfrm>
            <a:off x="11347704" y="6446520"/>
            <a:ext cx="484500" cy="228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
        <p:nvSpPr>
          <p:cNvPr id="704" name="Google Shape;704;p77"/>
          <p:cNvSpPr txBox="1">
            <a:spLocks noGrp="1"/>
          </p:cNvSpPr>
          <p:nvPr>
            <p:ph type="title"/>
          </p:nvPr>
        </p:nvSpPr>
        <p:spPr>
          <a:xfrm>
            <a:off x="365760" y="301752"/>
            <a:ext cx="11466600" cy="731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Logistic regression model</a:t>
            </a:r>
            <a:endParaRPr/>
          </a:p>
        </p:txBody>
      </p:sp>
      <p:sp>
        <p:nvSpPr>
          <p:cNvPr id="705" name="Google Shape;705;p77"/>
          <p:cNvSpPr txBox="1">
            <a:spLocks noGrp="1"/>
          </p:cNvSpPr>
          <p:nvPr>
            <p:ph type="body" idx="1"/>
          </p:nvPr>
        </p:nvSpPr>
        <p:spPr>
          <a:xfrm>
            <a:off x="365760" y="1097280"/>
            <a:ext cx="11466600" cy="5331000"/>
          </a:xfrm>
          <a:prstGeom prst="rect">
            <a:avLst/>
          </a:prstGeom>
        </p:spPr>
        <p:txBody>
          <a:bodyPr spcFirstLastPara="1" wrap="square" lIns="91425" tIns="45700" rIns="91425" bIns="45700" anchor="t" anchorCtr="0">
            <a:normAutofit lnSpcReduction="10000"/>
          </a:bodyPr>
          <a:lstStyle/>
          <a:p>
            <a:pPr marL="457200" lvl="0" indent="-406400" algn="l" rtl="0">
              <a:spcBef>
                <a:spcPts val="0"/>
              </a:spcBef>
              <a:spcAft>
                <a:spcPts val="0"/>
              </a:spcAft>
              <a:buSzPts val="2800"/>
              <a:buChar char="•"/>
            </a:pPr>
            <a:r>
              <a:rPr lang="en-US"/>
              <a:t>The logistic regression model initially performed for an accuracy 88.1% which needed hyperparameter tuning to increase the accuracy.</a:t>
            </a:r>
            <a:endParaRPr/>
          </a:p>
          <a:p>
            <a:pPr marL="457200" lvl="0" indent="-406400" algn="l" rtl="0">
              <a:spcBef>
                <a:spcPts val="0"/>
              </a:spcBef>
              <a:spcAft>
                <a:spcPts val="0"/>
              </a:spcAft>
              <a:buSzPts val="2800"/>
              <a:buChar char="•"/>
            </a:pPr>
            <a:r>
              <a:rPr lang="en-US"/>
              <a:t>Here, the confusion matrix has been visualized in the pictures below.</a:t>
            </a:r>
            <a:endParaRPr/>
          </a:p>
          <a:p>
            <a:pPr marL="457200" lvl="0" indent="-406400" algn="l" rtl="0">
              <a:spcBef>
                <a:spcPts val="0"/>
              </a:spcBef>
              <a:spcAft>
                <a:spcPts val="0"/>
              </a:spcAft>
              <a:buSzPts val="2800"/>
              <a:buChar char="•"/>
            </a:pPr>
            <a:r>
              <a:rPr lang="en-US"/>
              <a:t>Along with it, precision, recall f1-scores of the base model have been put as well.</a:t>
            </a:r>
            <a:endParaRPr/>
          </a:p>
          <a:p>
            <a:pPr marL="457200" lvl="0" indent="-406400" algn="l" rtl="0">
              <a:spcBef>
                <a:spcPts val="0"/>
              </a:spcBef>
              <a:spcAft>
                <a:spcPts val="0"/>
              </a:spcAft>
              <a:buSzPts val="2800"/>
              <a:buChar char="•"/>
            </a:pPr>
            <a:r>
              <a:rPr lang="en-US"/>
              <a:t>The number of observations belonging to the classes True positive,True negative, False positive as well as False negative have been listed.</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78"/>
          <p:cNvSpPr txBox="1">
            <a:spLocks noGrp="1"/>
          </p:cNvSpPr>
          <p:nvPr>
            <p:ph type="sldNum" idx="12"/>
          </p:nvPr>
        </p:nvSpPr>
        <p:spPr>
          <a:xfrm>
            <a:off x="11347704" y="6446520"/>
            <a:ext cx="484500" cy="228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
        <p:nvSpPr>
          <p:cNvPr id="711" name="Google Shape;711;p78"/>
          <p:cNvSpPr txBox="1">
            <a:spLocks noGrp="1"/>
          </p:cNvSpPr>
          <p:nvPr>
            <p:ph type="title"/>
          </p:nvPr>
        </p:nvSpPr>
        <p:spPr>
          <a:xfrm>
            <a:off x="365760" y="301752"/>
            <a:ext cx="11466600" cy="731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Confusion Matrix</a:t>
            </a:r>
            <a:endParaRPr/>
          </a:p>
        </p:txBody>
      </p:sp>
      <p:sp>
        <p:nvSpPr>
          <p:cNvPr id="712" name="Google Shape;712;p78"/>
          <p:cNvSpPr txBox="1">
            <a:spLocks noGrp="1"/>
          </p:cNvSpPr>
          <p:nvPr>
            <p:ph type="body" idx="1"/>
          </p:nvPr>
        </p:nvSpPr>
        <p:spPr>
          <a:xfrm>
            <a:off x="362710" y="1115530"/>
            <a:ext cx="11466600" cy="53310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sz="2200"/>
              <a:t>From the confusion matrix heatmap, we can see that the majority of the observations have been correctly classified in the True positive and the True negative classes. With other two classes having significantly less observations, i.e, False positive as well as false negative classes.</a:t>
            </a:r>
            <a:endParaRPr sz="2200"/>
          </a:p>
          <a:p>
            <a:pPr marL="0" lvl="0" indent="0" algn="l" rtl="0">
              <a:spcBef>
                <a:spcPts val="1200"/>
              </a:spcBef>
              <a:spcAft>
                <a:spcPts val="0"/>
              </a:spcAft>
              <a:buNone/>
            </a:pPr>
            <a:r>
              <a:rPr lang="en-US"/>
              <a:t>                                                                                           </a:t>
            </a:r>
            <a:endParaRPr/>
          </a:p>
          <a:p>
            <a:pPr marL="0" lvl="0" indent="0" algn="l" rtl="0">
              <a:spcBef>
                <a:spcPts val="1200"/>
              </a:spcBef>
              <a:spcAft>
                <a:spcPts val="0"/>
              </a:spcAft>
              <a:buNone/>
            </a:pPr>
            <a:r>
              <a:rPr lang="en-US" sz="2200"/>
              <a:t>  																</a:t>
            </a:r>
            <a:r>
              <a:rPr lang="en-US" sz="2200">
                <a:solidFill>
                  <a:schemeClr val="dk2"/>
                </a:solidFill>
              </a:rPr>
              <a:t>True Positives (TP): 115</a:t>
            </a:r>
            <a:endParaRPr sz="2200">
              <a:solidFill>
                <a:schemeClr val="dk2"/>
              </a:solidFill>
            </a:endParaRPr>
          </a:p>
          <a:p>
            <a:pPr marL="7315200" lvl="0" indent="0" algn="l" rtl="0">
              <a:spcBef>
                <a:spcPts val="1200"/>
              </a:spcBef>
              <a:spcAft>
                <a:spcPts val="0"/>
              </a:spcAft>
              <a:buClr>
                <a:schemeClr val="dk1"/>
              </a:buClr>
              <a:buSzPts val="1100"/>
              <a:buFont typeface="Arial"/>
              <a:buNone/>
            </a:pPr>
            <a:r>
              <a:rPr lang="en-US" sz="2200">
                <a:solidFill>
                  <a:schemeClr val="dk2"/>
                </a:solidFill>
              </a:rPr>
              <a:t>False Positives (FP): 18</a:t>
            </a:r>
            <a:endParaRPr sz="2200">
              <a:solidFill>
                <a:schemeClr val="dk2"/>
              </a:solidFill>
            </a:endParaRPr>
          </a:p>
          <a:p>
            <a:pPr marL="7315200" lvl="0" indent="0" algn="l" rtl="0">
              <a:spcBef>
                <a:spcPts val="1200"/>
              </a:spcBef>
              <a:spcAft>
                <a:spcPts val="0"/>
              </a:spcAft>
              <a:buClr>
                <a:schemeClr val="dk1"/>
              </a:buClr>
              <a:buSzPts val="1100"/>
              <a:buFont typeface="Arial"/>
              <a:buNone/>
            </a:pPr>
            <a:r>
              <a:rPr lang="en-US" sz="2200">
                <a:solidFill>
                  <a:schemeClr val="dk2"/>
                </a:solidFill>
              </a:rPr>
              <a:t>True Negatives (TN): 285</a:t>
            </a:r>
            <a:endParaRPr sz="2200">
              <a:solidFill>
                <a:schemeClr val="dk2"/>
              </a:solidFill>
            </a:endParaRPr>
          </a:p>
          <a:p>
            <a:pPr marL="7315200" lvl="0" indent="0" algn="l" rtl="0">
              <a:spcBef>
                <a:spcPts val="1200"/>
              </a:spcBef>
              <a:spcAft>
                <a:spcPts val="0"/>
              </a:spcAft>
              <a:buClr>
                <a:schemeClr val="dk1"/>
              </a:buClr>
              <a:buSzPts val="1100"/>
              <a:buFont typeface="Arial"/>
              <a:buNone/>
            </a:pPr>
            <a:r>
              <a:rPr lang="en-US" sz="2200">
                <a:solidFill>
                  <a:schemeClr val="dk2"/>
                </a:solidFill>
              </a:rPr>
              <a:t>False Negatives (FN): 33</a:t>
            </a:r>
            <a:endParaRPr sz="2200">
              <a:solidFill>
                <a:schemeClr val="dk2"/>
              </a:solidFill>
            </a:endParaRPr>
          </a:p>
          <a:p>
            <a:pPr marL="0" lvl="0" indent="0" algn="l" rtl="0">
              <a:spcBef>
                <a:spcPts val="1200"/>
              </a:spcBef>
              <a:spcAft>
                <a:spcPts val="1200"/>
              </a:spcAft>
              <a:buNone/>
            </a:pPr>
            <a:r>
              <a:rPr lang="en-US" sz="2200"/>
              <a:t>                                                          </a:t>
            </a:r>
            <a:endParaRPr/>
          </a:p>
        </p:txBody>
      </p:sp>
      <p:pic>
        <p:nvPicPr>
          <p:cNvPr id="713" name="Google Shape;713;p78"/>
          <p:cNvPicPr preferRelativeResize="0"/>
          <p:nvPr/>
        </p:nvPicPr>
        <p:blipFill rotWithShape="1">
          <a:blip r:embed="rId3">
            <a:alphaModFix/>
          </a:blip>
          <a:srcRect l="3860" r="-3860"/>
          <a:stretch/>
        </p:blipFill>
        <p:spPr>
          <a:xfrm>
            <a:off x="1348074" y="2571050"/>
            <a:ext cx="4817376" cy="3657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79"/>
          <p:cNvSpPr txBox="1">
            <a:spLocks noGrp="1"/>
          </p:cNvSpPr>
          <p:nvPr>
            <p:ph type="sldNum" idx="12"/>
          </p:nvPr>
        </p:nvSpPr>
        <p:spPr>
          <a:xfrm>
            <a:off x="11347704" y="6446520"/>
            <a:ext cx="484500" cy="228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
        <p:nvSpPr>
          <p:cNvPr id="719" name="Google Shape;719;p79"/>
          <p:cNvSpPr txBox="1">
            <a:spLocks noGrp="1"/>
          </p:cNvSpPr>
          <p:nvPr>
            <p:ph type="title"/>
          </p:nvPr>
        </p:nvSpPr>
        <p:spPr>
          <a:xfrm>
            <a:off x="365760" y="301752"/>
            <a:ext cx="11466600" cy="731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ROC-Curve</a:t>
            </a:r>
            <a:endParaRPr/>
          </a:p>
        </p:txBody>
      </p:sp>
      <p:sp>
        <p:nvSpPr>
          <p:cNvPr id="720" name="Google Shape;720;p79"/>
          <p:cNvSpPr txBox="1">
            <a:spLocks noGrp="1"/>
          </p:cNvSpPr>
          <p:nvPr>
            <p:ph type="body" idx="1"/>
          </p:nvPr>
        </p:nvSpPr>
        <p:spPr>
          <a:xfrm>
            <a:off x="365760" y="1097280"/>
            <a:ext cx="11466600" cy="5331000"/>
          </a:xfrm>
          <a:prstGeom prst="rect">
            <a:avLst/>
          </a:prstGeom>
        </p:spPr>
        <p:txBody>
          <a:bodyPr spcFirstLastPara="1" wrap="square" lIns="91425" tIns="45700" rIns="91425" bIns="45700" anchor="t" anchorCtr="0">
            <a:normAutofit/>
          </a:bodyPr>
          <a:lstStyle/>
          <a:p>
            <a:pPr marL="457200" lvl="0" indent="-406400" algn="l" rtl="0">
              <a:spcBef>
                <a:spcPts val="0"/>
              </a:spcBef>
              <a:spcAft>
                <a:spcPts val="0"/>
              </a:spcAft>
              <a:buClr>
                <a:schemeClr val="dk2"/>
              </a:buClr>
              <a:buSzPts val="2800"/>
              <a:buChar char="•"/>
            </a:pPr>
            <a:r>
              <a:rPr lang="en-US">
                <a:solidFill>
                  <a:schemeClr val="dk2"/>
                </a:solidFill>
              </a:rPr>
              <a:t>The ROC-curve has been visualized as well in the pictures below.</a:t>
            </a:r>
            <a:endParaRPr>
              <a:solidFill>
                <a:schemeClr val="dk2"/>
              </a:solidFill>
            </a:endParaRPr>
          </a:p>
          <a:p>
            <a:pPr marL="457200" lvl="0" indent="-406400" algn="l" rtl="0">
              <a:spcBef>
                <a:spcPts val="0"/>
              </a:spcBef>
              <a:spcAft>
                <a:spcPts val="0"/>
              </a:spcAft>
              <a:buClr>
                <a:schemeClr val="dk2"/>
              </a:buClr>
              <a:buSzPts val="2800"/>
              <a:buChar char="•"/>
            </a:pPr>
            <a:r>
              <a:rPr lang="en-US">
                <a:solidFill>
                  <a:schemeClr val="dk2"/>
                </a:solidFill>
              </a:rPr>
              <a:t>We have obtained an ROC- curve area of 0.87.</a:t>
            </a:r>
            <a:endParaRPr/>
          </a:p>
        </p:txBody>
      </p:sp>
      <p:pic>
        <p:nvPicPr>
          <p:cNvPr id="721" name="Google Shape;721;p79"/>
          <p:cNvPicPr preferRelativeResize="0"/>
          <p:nvPr/>
        </p:nvPicPr>
        <p:blipFill>
          <a:blip r:embed="rId3">
            <a:alphaModFix/>
          </a:blip>
          <a:stretch>
            <a:fillRect/>
          </a:stretch>
        </p:blipFill>
        <p:spPr>
          <a:xfrm>
            <a:off x="3314700" y="2353850"/>
            <a:ext cx="5562600" cy="3771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80"/>
          <p:cNvSpPr txBox="1">
            <a:spLocks noGrp="1"/>
          </p:cNvSpPr>
          <p:nvPr>
            <p:ph type="sldNum" idx="12"/>
          </p:nvPr>
        </p:nvSpPr>
        <p:spPr>
          <a:xfrm>
            <a:off x="11347704" y="6446520"/>
            <a:ext cx="484500" cy="228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
        <p:nvSpPr>
          <p:cNvPr id="727" name="Google Shape;727;p80"/>
          <p:cNvSpPr txBox="1">
            <a:spLocks noGrp="1"/>
          </p:cNvSpPr>
          <p:nvPr>
            <p:ph type="title"/>
          </p:nvPr>
        </p:nvSpPr>
        <p:spPr>
          <a:xfrm>
            <a:off x="365760" y="301752"/>
            <a:ext cx="11466600" cy="731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Hyperparameter Tuning</a:t>
            </a:r>
            <a:endParaRPr/>
          </a:p>
        </p:txBody>
      </p:sp>
      <p:sp>
        <p:nvSpPr>
          <p:cNvPr id="728" name="Google Shape;728;p80"/>
          <p:cNvSpPr txBox="1">
            <a:spLocks noGrp="1"/>
          </p:cNvSpPr>
          <p:nvPr>
            <p:ph type="body" idx="1"/>
          </p:nvPr>
        </p:nvSpPr>
        <p:spPr>
          <a:xfrm>
            <a:off x="365760" y="1097280"/>
            <a:ext cx="11466600" cy="5331000"/>
          </a:xfrm>
          <a:prstGeom prst="rect">
            <a:avLst/>
          </a:prstGeom>
        </p:spPr>
        <p:txBody>
          <a:bodyPr spcFirstLastPara="1" wrap="square" lIns="91425" tIns="45700" rIns="91425" bIns="45700" anchor="t" anchorCtr="0">
            <a:normAutofit/>
          </a:bodyPr>
          <a:lstStyle/>
          <a:p>
            <a:pPr marL="0" lvl="0" indent="0" algn="just" rtl="0">
              <a:lnSpc>
                <a:spcPct val="80000"/>
              </a:lnSpc>
              <a:spcBef>
                <a:spcPts val="0"/>
              </a:spcBef>
              <a:spcAft>
                <a:spcPts val="0"/>
              </a:spcAft>
              <a:buNone/>
            </a:pPr>
            <a:r>
              <a:rPr lang="en-US" sz="2700" b="1"/>
              <a:t>Logistic regression model:</a:t>
            </a:r>
            <a:endParaRPr sz="2700" b="1"/>
          </a:p>
          <a:p>
            <a:pPr marL="457200" lvl="0" indent="-387350" algn="just" rtl="0">
              <a:lnSpc>
                <a:spcPct val="80000"/>
              </a:lnSpc>
              <a:spcBef>
                <a:spcPts val="1200"/>
              </a:spcBef>
              <a:spcAft>
                <a:spcPts val="0"/>
              </a:spcAft>
              <a:buSzPts val="2500"/>
              <a:buChar char="•"/>
            </a:pPr>
            <a:r>
              <a:rPr lang="en-US" sz="2500"/>
              <a:t>The logistic regression model initially performed for an accuracy 88.1% which needed hyperparameter tuning to increase the accuracy.</a:t>
            </a:r>
            <a:endParaRPr sz="2500"/>
          </a:p>
          <a:p>
            <a:pPr marL="457200" lvl="0" indent="-387350" algn="just" rtl="0">
              <a:lnSpc>
                <a:spcPct val="80000"/>
              </a:lnSpc>
              <a:spcBef>
                <a:spcPts val="0"/>
              </a:spcBef>
              <a:spcAft>
                <a:spcPts val="0"/>
              </a:spcAft>
              <a:buSzPts val="2500"/>
              <a:buChar char="•"/>
            </a:pPr>
            <a:r>
              <a:rPr lang="en-US" sz="2500"/>
              <a:t>The GridSearchCV from AWS is used for logistic regression because it performs an exhaustive search over all possible combinations of hyperparameters to find the best combination.</a:t>
            </a:r>
            <a:endParaRPr sz="2500"/>
          </a:p>
          <a:p>
            <a:pPr marL="457200" lvl="0" indent="-387350" algn="just" rtl="0">
              <a:lnSpc>
                <a:spcPct val="80000"/>
              </a:lnSpc>
              <a:spcBef>
                <a:spcPts val="0"/>
              </a:spcBef>
              <a:spcAft>
                <a:spcPts val="0"/>
              </a:spcAft>
              <a:buSzPts val="2500"/>
              <a:buChar char="•"/>
            </a:pPr>
            <a:r>
              <a:rPr lang="en-US" sz="2500"/>
              <a:t>After performing hyperparameter tuning the accuracy increased to </a:t>
            </a:r>
            <a:r>
              <a:rPr lang="en-US" sz="2500" b="1"/>
              <a:t>91.71%.</a:t>
            </a:r>
            <a:endParaRPr sz="2500" b="1"/>
          </a:p>
          <a:p>
            <a:pPr marL="457200" lvl="0" indent="-387350" algn="just" rtl="0">
              <a:lnSpc>
                <a:spcPct val="80000"/>
              </a:lnSpc>
              <a:spcBef>
                <a:spcPts val="0"/>
              </a:spcBef>
              <a:spcAft>
                <a:spcPts val="0"/>
              </a:spcAft>
              <a:buSzPts val="2500"/>
              <a:buChar char="•"/>
            </a:pPr>
            <a:r>
              <a:rPr lang="en-US" sz="2500"/>
              <a:t>Logistic regression is computationally less intensive compared to training neural networks, especially deep neural networks. If we have limited resources, logistic regression may be a more practical choice.</a:t>
            </a:r>
            <a:endParaRPr sz="2500"/>
          </a:p>
          <a:p>
            <a:pPr marL="457200" lvl="0" indent="0" algn="just" rtl="0">
              <a:lnSpc>
                <a:spcPct val="80000"/>
              </a:lnSpc>
              <a:spcBef>
                <a:spcPts val="1200"/>
              </a:spcBef>
              <a:spcAft>
                <a:spcPts val="1200"/>
              </a:spcAft>
              <a:buNone/>
            </a:pPr>
            <a:endParaRPr sz="2700"/>
          </a:p>
        </p:txBody>
      </p:sp>
      <p:pic>
        <p:nvPicPr>
          <p:cNvPr id="729" name="Google Shape;729;p80"/>
          <p:cNvPicPr preferRelativeResize="0"/>
          <p:nvPr/>
        </p:nvPicPr>
        <p:blipFill>
          <a:blip r:embed="rId3">
            <a:alphaModFix/>
          </a:blip>
          <a:stretch>
            <a:fillRect/>
          </a:stretch>
        </p:blipFill>
        <p:spPr>
          <a:xfrm>
            <a:off x="3171850" y="4869625"/>
            <a:ext cx="5481250" cy="1558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81"/>
          <p:cNvSpPr txBox="1">
            <a:spLocks noGrp="1"/>
          </p:cNvSpPr>
          <p:nvPr>
            <p:ph type="sldNum" idx="12"/>
          </p:nvPr>
        </p:nvSpPr>
        <p:spPr>
          <a:xfrm>
            <a:off x="11347704" y="6446520"/>
            <a:ext cx="484632" cy="2286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735" name="Google Shape;735;p81"/>
          <p:cNvSpPr txBox="1">
            <a:spLocks noGrp="1"/>
          </p:cNvSpPr>
          <p:nvPr>
            <p:ph type="title"/>
          </p:nvPr>
        </p:nvSpPr>
        <p:spPr>
          <a:xfrm>
            <a:off x="365760" y="299526"/>
            <a:ext cx="11466576" cy="28959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2F3E"/>
              </a:buClr>
              <a:buSzPts val="1600"/>
              <a:buFont typeface="Play"/>
              <a:buNone/>
            </a:pPr>
            <a:r>
              <a:rPr lang="en-US"/>
              <a:t>Architecture diagram of the solution</a:t>
            </a:r>
            <a:endParaRPr/>
          </a:p>
        </p:txBody>
      </p:sp>
      <p:pic>
        <p:nvPicPr>
          <p:cNvPr id="736" name="Google Shape;736;p81"/>
          <p:cNvPicPr preferRelativeResize="0"/>
          <p:nvPr/>
        </p:nvPicPr>
        <p:blipFill>
          <a:blip r:embed="rId3">
            <a:alphaModFix/>
          </a:blip>
          <a:stretch>
            <a:fillRect/>
          </a:stretch>
        </p:blipFill>
        <p:spPr>
          <a:xfrm>
            <a:off x="152400" y="741525"/>
            <a:ext cx="11679923" cy="55526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64"/>
          <p:cNvSpPr txBox="1">
            <a:spLocks noGrp="1"/>
          </p:cNvSpPr>
          <p:nvPr>
            <p:ph type="sldNum" idx="12"/>
          </p:nvPr>
        </p:nvSpPr>
        <p:spPr>
          <a:xfrm>
            <a:off x="11347704" y="6446520"/>
            <a:ext cx="484500" cy="2286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a:t>
            </a:fld>
            <a:endParaRPr/>
          </a:p>
        </p:txBody>
      </p:sp>
      <p:sp>
        <p:nvSpPr>
          <p:cNvPr id="610" name="Google Shape;610;p64"/>
          <p:cNvSpPr txBox="1">
            <a:spLocks noGrp="1"/>
          </p:cNvSpPr>
          <p:nvPr>
            <p:ph type="title"/>
          </p:nvPr>
        </p:nvSpPr>
        <p:spPr>
          <a:xfrm>
            <a:off x="365760" y="301752"/>
            <a:ext cx="11466600" cy="731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32F3E"/>
              </a:buClr>
              <a:buSzPts val="3600"/>
              <a:buFont typeface="Play"/>
              <a:buNone/>
            </a:pPr>
            <a:r>
              <a:rPr lang="en-US"/>
              <a:t>Business Scenario Overview</a:t>
            </a:r>
            <a:endParaRPr/>
          </a:p>
        </p:txBody>
      </p:sp>
      <p:sp>
        <p:nvSpPr>
          <p:cNvPr id="611" name="Google Shape;611;p64"/>
          <p:cNvSpPr txBox="1">
            <a:spLocks noGrp="1"/>
          </p:cNvSpPr>
          <p:nvPr>
            <p:ph type="body" idx="1"/>
          </p:nvPr>
        </p:nvSpPr>
        <p:spPr>
          <a:xfrm>
            <a:off x="365760" y="1097280"/>
            <a:ext cx="11466600" cy="5331000"/>
          </a:xfrm>
          <a:prstGeom prst="rect">
            <a:avLst/>
          </a:prstGeom>
          <a:noFill/>
          <a:ln>
            <a:noFill/>
          </a:ln>
        </p:spPr>
        <p:txBody>
          <a:bodyPr spcFirstLastPara="1" wrap="square" lIns="91425" tIns="45700" rIns="91425" bIns="45700" anchor="t" anchorCtr="0">
            <a:normAutofit lnSpcReduction="10000"/>
          </a:bodyPr>
          <a:lstStyle/>
          <a:p>
            <a:pPr marL="228600" lvl="0" indent="-152400" algn="l" rtl="0">
              <a:lnSpc>
                <a:spcPct val="100000"/>
              </a:lnSpc>
              <a:spcBef>
                <a:spcPts val="1200"/>
              </a:spcBef>
              <a:spcAft>
                <a:spcPts val="0"/>
              </a:spcAft>
              <a:buSzPts val="1600"/>
              <a:buChar char="•"/>
            </a:pPr>
            <a:r>
              <a:rPr lang="en-US" sz="1600"/>
              <a:t>In this project, we attempted to tackle the challenge of predicting academic dropouts in higher education by applying machine learning.</a:t>
            </a:r>
            <a:endParaRPr sz="1600"/>
          </a:p>
          <a:p>
            <a:pPr marL="228600" lvl="0" indent="0" algn="l" rtl="0">
              <a:lnSpc>
                <a:spcPct val="100000"/>
              </a:lnSpc>
              <a:spcBef>
                <a:spcPts val="1200"/>
              </a:spcBef>
              <a:spcAft>
                <a:spcPts val="0"/>
              </a:spcAft>
              <a:buNone/>
            </a:pPr>
            <a:endParaRPr sz="1600"/>
          </a:p>
          <a:p>
            <a:pPr marL="228600" lvl="0" indent="-152400" algn="l" rtl="0">
              <a:lnSpc>
                <a:spcPct val="100000"/>
              </a:lnSpc>
              <a:spcBef>
                <a:spcPts val="1200"/>
              </a:spcBef>
              <a:spcAft>
                <a:spcPts val="0"/>
              </a:spcAft>
              <a:buSzPts val="1600"/>
              <a:buChar char="•"/>
            </a:pPr>
            <a:r>
              <a:rPr lang="en-US" sz="1600"/>
              <a:t>Our approach includes a comprehensive dataset sourced from UCI repository, encompassing student demographics, academic paths, and socio-economic factors.</a:t>
            </a:r>
            <a:endParaRPr sz="1600"/>
          </a:p>
          <a:p>
            <a:pPr marL="0" lvl="0" indent="0" algn="l" rtl="0">
              <a:lnSpc>
                <a:spcPct val="100000"/>
              </a:lnSpc>
              <a:spcBef>
                <a:spcPts val="1200"/>
              </a:spcBef>
              <a:spcAft>
                <a:spcPts val="0"/>
              </a:spcAft>
              <a:buNone/>
            </a:pPr>
            <a:endParaRPr sz="1600"/>
          </a:p>
          <a:p>
            <a:pPr marL="228600" lvl="0" indent="-152400" algn="l" rtl="0">
              <a:lnSpc>
                <a:spcPct val="100000"/>
              </a:lnSpc>
              <a:spcBef>
                <a:spcPts val="1200"/>
              </a:spcBef>
              <a:spcAft>
                <a:spcPts val="0"/>
              </a:spcAft>
              <a:buSzPts val="1600"/>
              <a:buChar char="•"/>
            </a:pPr>
            <a:r>
              <a:rPr lang="en-US" sz="1600">
                <a:solidFill>
                  <a:schemeClr val="dk2"/>
                </a:solidFill>
              </a:rPr>
              <a:t>We narrowed down the core problem to a classification task, where students are classified into one of three categories: dropout, enrolled, or graduate. </a:t>
            </a:r>
            <a:endParaRPr sz="1600">
              <a:solidFill>
                <a:schemeClr val="dk2"/>
              </a:solidFill>
            </a:endParaRPr>
          </a:p>
          <a:p>
            <a:pPr marL="0" lvl="0" indent="0" algn="l" rtl="0">
              <a:lnSpc>
                <a:spcPct val="100000"/>
              </a:lnSpc>
              <a:spcBef>
                <a:spcPts val="1200"/>
              </a:spcBef>
              <a:spcAft>
                <a:spcPts val="0"/>
              </a:spcAft>
              <a:buNone/>
            </a:pPr>
            <a:endParaRPr sz="1600">
              <a:solidFill>
                <a:schemeClr val="dk2"/>
              </a:solidFill>
            </a:endParaRPr>
          </a:p>
          <a:p>
            <a:pPr marL="228600" lvl="0" indent="-152400" algn="l" rtl="0">
              <a:lnSpc>
                <a:spcPct val="100000"/>
              </a:lnSpc>
              <a:spcBef>
                <a:spcPts val="1200"/>
              </a:spcBef>
              <a:spcAft>
                <a:spcPts val="0"/>
              </a:spcAft>
              <a:buSzPts val="1600"/>
              <a:buChar char="•"/>
            </a:pPr>
            <a:r>
              <a:rPr lang="en-US" sz="1600">
                <a:solidFill>
                  <a:schemeClr val="dk2"/>
                </a:solidFill>
              </a:rPr>
              <a:t>Our focus was in applying Educational Data Mining and Learning Analytics to improve educational outcomes.</a:t>
            </a:r>
            <a:endParaRPr sz="1600">
              <a:solidFill>
                <a:schemeClr val="dk2"/>
              </a:solidFill>
            </a:endParaRPr>
          </a:p>
          <a:p>
            <a:pPr marL="0" lvl="0" indent="0" algn="l" rtl="0">
              <a:lnSpc>
                <a:spcPct val="100000"/>
              </a:lnSpc>
              <a:spcBef>
                <a:spcPts val="1200"/>
              </a:spcBef>
              <a:spcAft>
                <a:spcPts val="0"/>
              </a:spcAft>
              <a:buNone/>
            </a:pPr>
            <a:endParaRPr sz="1600">
              <a:solidFill>
                <a:schemeClr val="dk2"/>
              </a:solidFill>
            </a:endParaRPr>
          </a:p>
          <a:p>
            <a:pPr marL="228600" lvl="0" indent="-152400" algn="l" rtl="0">
              <a:lnSpc>
                <a:spcPct val="100000"/>
              </a:lnSpc>
              <a:spcBef>
                <a:spcPts val="1200"/>
              </a:spcBef>
              <a:spcAft>
                <a:spcPts val="0"/>
              </a:spcAft>
              <a:buSzPts val="1600"/>
              <a:buChar char="•"/>
            </a:pPr>
            <a:r>
              <a:rPr lang="en-US" sz="1600">
                <a:solidFill>
                  <a:schemeClr val="dk2"/>
                </a:solidFill>
              </a:rPr>
              <a:t>There are significant opportunities in early intervention strategies and educational process enhancements.</a:t>
            </a:r>
            <a:endParaRPr sz="1600">
              <a:solidFill>
                <a:schemeClr val="dk2"/>
              </a:solidFill>
            </a:endParaRPr>
          </a:p>
          <a:p>
            <a:pPr marL="0" lvl="0" indent="0" algn="l" rtl="0">
              <a:lnSpc>
                <a:spcPct val="100000"/>
              </a:lnSpc>
              <a:spcBef>
                <a:spcPts val="1200"/>
              </a:spcBef>
              <a:spcAft>
                <a:spcPts val="0"/>
              </a:spcAft>
              <a:buNone/>
            </a:pPr>
            <a:endParaRPr sz="1600">
              <a:solidFill>
                <a:schemeClr val="dk2"/>
              </a:solidFill>
            </a:endParaRPr>
          </a:p>
          <a:p>
            <a:pPr marL="228600" lvl="0" indent="-152400" algn="l" rtl="0">
              <a:lnSpc>
                <a:spcPct val="100000"/>
              </a:lnSpc>
              <a:spcBef>
                <a:spcPts val="1200"/>
              </a:spcBef>
              <a:spcAft>
                <a:spcPts val="0"/>
              </a:spcAft>
              <a:buSzPts val="1600"/>
              <a:buChar char="•"/>
            </a:pPr>
            <a:r>
              <a:rPr lang="en-US" sz="1600">
                <a:solidFill>
                  <a:schemeClr val="dk2"/>
                </a:solidFill>
              </a:rPr>
              <a:t>Our potential stakeholders involve educators, students, academic institutions, and policymakers.</a:t>
            </a:r>
            <a:endParaRPr sz="1600">
              <a:solidFill>
                <a:schemeClr val="dk2"/>
              </a:solidFill>
            </a:endParaRPr>
          </a:p>
          <a:p>
            <a:pPr marL="0" lvl="0" indent="0" algn="l" rtl="0">
              <a:lnSpc>
                <a:spcPct val="100000"/>
              </a:lnSpc>
              <a:spcBef>
                <a:spcPts val="1200"/>
              </a:spcBef>
              <a:spcAft>
                <a:spcPts val="0"/>
              </a:spcAft>
              <a:buNone/>
            </a:pPr>
            <a:endParaRPr sz="16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82"/>
          <p:cNvSpPr txBox="1">
            <a:spLocks noGrp="1"/>
          </p:cNvSpPr>
          <p:nvPr>
            <p:ph type="sldNum" idx="12"/>
          </p:nvPr>
        </p:nvSpPr>
        <p:spPr>
          <a:xfrm>
            <a:off x="11347704" y="6446520"/>
            <a:ext cx="484632" cy="2286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742" name="Google Shape;742;p82"/>
          <p:cNvSpPr txBox="1">
            <a:spLocks noGrp="1"/>
          </p:cNvSpPr>
          <p:nvPr>
            <p:ph type="title"/>
          </p:nvPr>
        </p:nvSpPr>
        <p:spPr>
          <a:xfrm>
            <a:off x="365760" y="299526"/>
            <a:ext cx="11466576" cy="28959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2F3E"/>
              </a:buClr>
              <a:buSzPts val="1600"/>
              <a:buFont typeface="Play"/>
              <a:buNone/>
            </a:pPr>
            <a:r>
              <a:rPr lang="en-US"/>
              <a:t>Machine Learning Lifecycle </a:t>
            </a:r>
            <a:endParaRPr/>
          </a:p>
        </p:txBody>
      </p:sp>
      <p:pic>
        <p:nvPicPr>
          <p:cNvPr id="743" name="Google Shape;743;p82" descr="Figure 2 takes the machine learning lifecycle and applies the Well-Architected &#10;      Framework pillars to each of the lifecycle phases."/>
          <p:cNvPicPr preferRelativeResize="0"/>
          <p:nvPr/>
        </p:nvPicPr>
        <p:blipFill rotWithShape="1">
          <a:blip r:embed="rId3">
            <a:alphaModFix/>
          </a:blip>
          <a:srcRect/>
          <a:stretch/>
        </p:blipFill>
        <p:spPr>
          <a:xfrm>
            <a:off x="3830129" y="1053394"/>
            <a:ext cx="5335528" cy="520902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83"/>
          <p:cNvSpPr txBox="1">
            <a:spLocks noGrp="1"/>
          </p:cNvSpPr>
          <p:nvPr>
            <p:ph type="sldNum" idx="12"/>
          </p:nvPr>
        </p:nvSpPr>
        <p:spPr>
          <a:xfrm>
            <a:off x="11347704" y="6446520"/>
            <a:ext cx="484500" cy="228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
        <p:nvSpPr>
          <p:cNvPr id="749" name="Google Shape;749;p83"/>
          <p:cNvSpPr txBox="1">
            <a:spLocks noGrp="1"/>
          </p:cNvSpPr>
          <p:nvPr>
            <p:ph type="title"/>
          </p:nvPr>
        </p:nvSpPr>
        <p:spPr>
          <a:xfrm>
            <a:off x="365760" y="301752"/>
            <a:ext cx="11466600" cy="731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Cost Optimization</a:t>
            </a:r>
            <a:endParaRPr/>
          </a:p>
        </p:txBody>
      </p:sp>
      <p:sp>
        <p:nvSpPr>
          <p:cNvPr id="750" name="Google Shape;750;p83"/>
          <p:cNvSpPr txBox="1">
            <a:spLocks noGrp="1"/>
          </p:cNvSpPr>
          <p:nvPr>
            <p:ph type="body" idx="1"/>
          </p:nvPr>
        </p:nvSpPr>
        <p:spPr>
          <a:xfrm>
            <a:off x="365760" y="1097280"/>
            <a:ext cx="11466600" cy="5331000"/>
          </a:xfrm>
          <a:prstGeom prst="rect">
            <a:avLst/>
          </a:prstGeom>
        </p:spPr>
        <p:txBody>
          <a:bodyPr spcFirstLastPara="1" wrap="square" lIns="91425" tIns="45700" rIns="91425" bIns="45700" anchor="t" anchorCtr="0">
            <a:normAutofit fontScale="85000" lnSpcReduction="10000"/>
          </a:bodyPr>
          <a:lstStyle/>
          <a:p>
            <a:pPr marL="457200" lvl="0" indent="-363537" algn="l" rtl="0">
              <a:lnSpc>
                <a:spcPct val="115000"/>
              </a:lnSpc>
              <a:spcBef>
                <a:spcPts val="1500"/>
              </a:spcBef>
              <a:spcAft>
                <a:spcPts val="0"/>
              </a:spcAft>
              <a:buSzPct val="100000"/>
              <a:buChar char="•"/>
            </a:pPr>
            <a:r>
              <a:rPr lang="en-US" sz="2500"/>
              <a:t>AWS Services Used: Amazon S3, Athena, QuickSight, AWS Glue, and SageMaker.</a:t>
            </a:r>
            <a:endParaRPr sz="2500"/>
          </a:p>
          <a:p>
            <a:pPr marL="0" lvl="0" indent="0" algn="l" rtl="0">
              <a:lnSpc>
                <a:spcPct val="115000"/>
              </a:lnSpc>
              <a:spcBef>
                <a:spcPts val="1500"/>
              </a:spcBef>
              <a:spcAft>
                <a:spcPts val="0"/>
              </a:spcAft>
              <a:buNone/>
            </a:pPr>
            <a:endParaRPr sz="2500"/>
          </a:p>
          <a:p>
            <a:pPr marL="457200" lvl="0" indent="-363537" algn="l" rtl="0">
              <a:lnSpc>
                <a:spcPct val="115000"/>
              </a:lnSpc>
              <a:spcBef>
                <a:spcPts val="1500"/>
              </a:spcBef>
              <a:spcAft>
                <a:spcPts val="0"/>
              </a:spcAft>
              <a:buSzPct val="100000"/>
              <a:buChar char="•"/>
            </a:pPr>
            <a:r>
              <a:rPr lang="en-US" sz="2500"/>
              <a:t>Total Monthly Cost: $124.85, leading to an annual cost of $1,498.20.</a:t>
            </a:r>
            <a:endParaRPr sz="2500"/>
          </a:p>
          <a:p>
            <a:pPr marL="0" lvl="0" indent="0" algn="l" rtl="0">
              <a:lnSpc>
                <a:spcPct val="115000"/>
              </a:lnSpc>
              <a:spcBef>
                <a:spcPts val="1500"/>
              </a:spcBef>
              <a:spcAft>
                <a:spcPts val="0"/>
              </a:spcAft>
              <a:buNone/>
            </a:pPr>
            <a:endParaRPr sz="2500"/>
          </a:p>
          <a:p>
            <a:pPr marL="457200" lvl="0" indent="-363537" algn="l" rtl="0">
              <a:lnSpc>
                <a:spcPct val="115000"/>
              </a:lnSpc>
              <a:spcBef>
                <a:spcPts val="1500"/>
              </a:spcBef>
              <a:spcAft>
                <a:spcPts val="0"/>
              </a:spcAft>
              <a:buSzPct val="100000"/>
              <a:buChar char="•"/>
            </a:pPr>
            <a:r>
              <a:rPr lang="en-US" sz="2500"/>
              <a:t>Cost Breakdown: Includes storage, data processing, queries, and visualization costs.</a:t>
            </a:r>
            <a:endParaRPr sz="2500"/>
          </a:p>
          <a:p>
            <a:pPr marL="0" lvl="0" indent="0" algn="l" rtl="0">
              <a:lnSpc>
                <a:spcPct val="115000"/>
              </a:lnSpc>
              <a:spcBef>
                <a:spcPts val="1500"/>
              </a:spcBef>
              <a:spcAft>
                <a:spcPts val="0"/>
              </a:spcAft>
              <a:buNone/>
            </a:pPr>
            <a:endParaRPr sz="2500"/>
          </a:p>
          <a:p>
            <a:pPr marL="457200" lvl="0" indent="-363537" algn="l" rtl="0">
              <a:lnSpc>
                <a:spcPct val="115000"/>
              </a:lnSpc>
              <a:spcBef>
                <a:spcPts val="1500"/>
              </a:spcBef>
              <a:spcAft>
                <a:spcPts val="0"/>
              </a:spcAft>
              <a:buSzPct val="100000"/>
              <a:buChar char="•"/>
            </a:pPr>
            <a:r>
              <a:rPr lang="en-US" sz="2500"/>
              <a:t>Optimization Strategies: Reviewing instance sizes and scaling patterns in SageMaker, investigating data transfer and storage patterns in S3 and Athena, and optimizing QuickSight usage.</a:t>
            </a:r>
            <a:endParaRPr sz="2500"/>
          </a:p>
          <a:p>
            <a:pPr marL="457200" lvl="0" indent="0" algn="l" rtl="0">
              <a:lnSpc>
                <a:spcPct val="115000"/>
              </a:lnSpc>
              <a:spcBef>
                <a:spcPts val="1500"/>
              </a:spcBef>
              <a:spcAft>
                <a:spcPts val="0"/>
              </a:spcAft>
              <a:buNone/>
            </a:pPr>
            <a:endParaRPr sz="1200">
              <a:solidFill>
                <a:srgbClr val="374151"/>
              </a:solidFill>
              <a:latin typeface="Roboto"/>
              <a:ea typeface="Roboto"/>
              <a:cs typeface="Roboto"/>
              <a:sym typeface="Roboto"/>
            </a:endParaRPr>
          </a:p>
          <a:p>
            <a:pPr marL="0" lvl="0" indent="0" algn="just" rtl="0">
              <a:lnSpc>
                <a:spcPct val="80000"/>
              </a:lnSpc>
              <a:spcBef>
                <a:spcPts val="1500"/>
              </a:spcBef>
              <a:spcAft>
                <a:spcPts val="1200"/>
              </a:spcAft>
              <a:buNone/>
            </a:pPr>
            <a:endParaRPr sz="27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84"/>
          <p:cNvSpPr txBox="1">
            <a:spLocks noGrp="1"/>
          </p:cNvSpPr>
          <p:nvPr>
            <p:ph type="sldNum" idx="12"/>
          </p:nvPr>
        </p:nvSpPr>
        <p:spPr>
          <a:xfrm>
            <a:off x="11347704" y="6446520"/>
            <a:ext cx="484500" cy="228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
        <p:nvSpPr>
          <p:cNvPr id="756" name="Google Shape;756;p84"/>
          <p:cNvSpPr txBox="1">
            <a:spLocks noGrp="1"/>
          </p:cNvSpPr>
          <p:nvPr>
            <p:ph type="title"/>
          </p:nvPr>
        </p:nvSpPr>
        <p:spPr>
          <a:xfrm>
            <a:off x="365760" y="301752"/>
            <a:ext cx="11466600" cy="731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Lessons learned</a:t>
            </a:r>
            <a:endParaRPr/>
          </a:p>
        </p:txBody>
      </p:sp>
      <p:sp>
        <p:nvSpPr>
          <p:cNvPr id="757" name="Google Shape;757;p84"/>
          <p:cNvSpPr txBox="1">
            <a:spLocks noGrp="1"/>
          </p:cNvSpPr>
          <p:nvPr>
            <p:ph type="body" idx="1"/>
          </p:nvPr>
        </p:nvSpPr>
        <p:spPr>
          <a:xfrm>
            <a:off x="365750" y="1097275"/>
            <a:ext cx="11466600" cy="5157000"/>
          </a:xfrm>
          <a:prstGeom prst="rect">
            <a:avLst/>
          </a:prstGeom>
        </p:spPr>
        <p:txBody>
          <a:bodyPr spcFirstLastPara="1" wrap="square" lIns="91425" tIns="45700" rIns="91425" bIns="45700" anchor="t" anchorCtr="0">
            <a:noAutofit/>
          </a:bodyPr>
          <a:lstStyle/>
          <a:p>
            <a:pPr marL="0" lvl="0" indent="0" algn="l" rtl="0">
              <a:lnSpc>
                <a:spcPct val="100000"/>
              </a:lnSpc>
              <a:spcBef>
                <a:spcPts val="1500"/>
              </a:spcBef>
              <a:spcAft>
                <a:spcPts val="0"/>
              </a:spcAft>
              <a:buSzPts val="440"/>
              <a:buNone/>
            </a:pPr>
            <a:r>
              <a:rPr lang="en-US" sz="1500"/>
              <a:t>•</a:t>
            </a:r>
            <a:r>
              <a:rPr lang="en-US" sz="1500" b="1"/>
              <a:t> Describe any challenges that you overcame.</a:t>
            </a:r>
            <a:endParaRPr sz="1500" b="1"/>
          </a:p>
          <a:p>
            <a:pPr marL="0" lvl="0" indent="0" algn="l" rtl="0">
              <a:lnSpc>
                <a:spcPct val="100000"/>
              </a:lnSpc>
              <a:spcBef>
                <a:spcPts val="1500"/>
              </a:spcBef>
              <a:spcAft>
                <a:spcPts val="0"/>
              </a:spcAft>
              <a:buSzPts val="440"/>
              <a:buNone/>
            </a:pPr>
            <a:r>
              <a:rPr lang="en-US" sz="1500"/>
              <a:t>Overcame the challenge of complex data transformations during ETL using AWS Glue. Developed and fine-tuned Glue ETL jobs to handle    various data types and perform filter, aggregation, and type conversion operations</a:t>
            </a:r>
            <a:endParaRPr sz="1500"/>
          </a:p>
          <a:p>
            <a:pPr marL="0" lvl="0" indent="0" algn="l" rtl="0">
              <a:lnSpc>
                <a:spcPct val="100000"/>
              </a:lnSpc>
              <a:spcBef>
                <a:spcPts val="1500"/>
              </a:spcBef>
              <a:spcAft>
                <a:spcPts val="0"/>
              </a:spcAft>
              <a:buSzPts val="440"/>
              <a:buNone/>
            </a:pPr>
            <a:r>
              <a:rPr lang="en-US" sz="1500"/>
              <a:t>• </a:t>
            </a:r>
            <a:r>
              <a:rPr lang="en-US" sz="1500" b="1"/>
              <a:t>List resources that you found helpful.</a:t>
            </a:r>
            <a:endParaRPr sz="1500" b="1"/>
          </a:p>
          <a:p>
            <a:pPr marL="0" lvl="0" indent="0" algn="l" rtl="0">
              <a:lnSpc>
                <a:spcPct val="100000"/>
              </a:lnSpc>
              <a:spcBef>
                <a:spcPts val="1500"/>
              </a:spcBef>
              <a:spcAft>
                <a:spcPts val="0"/>
              </a:spcAft>
              <a:buSzPts val="440"/>
              <a:buNone/>
            </a:pPr>
            <a:r>
              <a:rPr lang="en-US" sz="1500"/>
              <a:t>    AWS Documentation</a:t>
            </a:r>
            <a:endParaRPr sz="1500"/>
          </a:p>
          <a:p>
            <a:pPr marL="0" lvl="0" indent="0" algn="l" rtl="0">
              <a:lnSpc>
                <a:spcPct val="100000"/>
              </a:lnSpc>
              <a:spcBef>
                <a:spcPts val="1500"/>
              </a:spcBef>
              <a:spcAft>
                <a:spcPts val="0"/>
              </a:spcAft>
              <a:buSzPts val="440"/>
              <a:buNone/>
            </a:pPr>
            <a:r>
              <a:rPr lang="en-US" sz="1500"/>
              <a:t>    AWS Athena</a:t>
            </a:r>
            <a:endParaRPr sz="1500"/>
          </a:p>
          <a:p>
            <a:pPr marL="0" lvl="0" indent="0" algn="l" rtl="0">
              <a:lnSpc>
                <a:spcPct val="100000"/>
              </a:lnSpc>
              <a:spcBef>
                <a:spcPts val="1500"/>
              </a:spcBef>
              <a:spcAft>
                <a:spcPts val="0"/>
              </a:spcAft>
              <a:buSzPts val="440"/>
              <a:buNone/>
            </a:pPr>
            <a:r>
              <a:rPr lang="en-US" sz="1500"/>
              <a:t>    AWS Quicksight  </a:t>
            </a:r>
            <a:endParaRPr sz="1500"/>
          </a:p>
          <a:p>
            <a:pPr marL="0" lvl="0" indent="0" algn="l" rtl="0">
              <a:lnSpc>
                <a:spcPct val="100000"/>
              </a:lnSpc>
              <a:spcBef>
                <a:spcPts val="1500"/>
              </a:spcBef>
              <a:spcAft>
                <a:spcPts val="0"/>
              </a:spcAft>
              <a:buSzPts val="440"/>
              <a:buNone/>
            </a:pPr>
            <a:r>
              <a:rPr lang="en-US" sz="1500"/>
              <a:t>• </a:t>
            </a:r>
            <a:r>
              <a:rPr lang="en-US" sz="1500" b="1"/>
              <a:t>Describe any new skills that you used.</a:t>
            </a:r>
            <a:endParaRPr sz="1500" b="1"/>
          </a:p>
          <a:p>
            <a:pPr marL="0" lvl="0" indent="0" algn="l" rtl="0">
              <a:lnSpc>
                <a:spcPct val="100000"/>
              </a:lnSpc>
              <a:spcBef>
                <a:spcPts val="1500"/>
              </a:spcBef>
              <a:spcAft>
                <a:spcPts val="0"/>
              </a:spcAft>
              <a:buSzPts val="440"/>
              <a:buNone/>
            </a:pPr>
            <a:r>
              <a:rPr lang="en-US" sz="1500"/>
              <a:t>  Developed proficiency in designing and implementing ETL jobs using AWS Glue.</a:t>
            </a:r>
            <a:endParaRPr sz="1500"/>
          </a:p>
          <a:p>
            <a:pPr marL="0" lvl="0" indent="0" algn="l" rtl="0">
              <a:lnSpc>
                <a:spcPct val="100000"/>
              </a:lnSpc>
              <a:spcBef>
                <a:spcPts val="1500"/>
              </a:spcBef>
              <a:spcAft>
                <a:spcPts val="0"/>
              </a:spcAft>
              <a:buSzPts val="440"/>
              <a:buNone/>
            </a:pPr>
            <a:r>
              <a:rPr lang="en-US" sz="1500"/>
              <a:t>  Acquired new skills in using AWS SageMaker for machine learning tasks and understanding of SageMaker algorithms and optimization        techniques</a:t>
            </a:r>
            <a:endParaRPr sz="1500"/>
          </a:p>
          <a:p>
            <a:pPr marL="0" lvl="0" indent="0" algn="l" rtl="0">
              <a:lnSpc>
                <a:spcPct val="100000"/>
              </a:lnSpc>
              <a:spcBef>
                <a:spcPts val="1500"/>
              </a:spcBef>
              <a:spcAft>
                <a:spcPts val="0"/>
              </a:spcAft>
              <a:buSzPts val="440"/>
              <a:buNone/>
            </a:pPr>
            <a:r>
              <a:rPr lang="en-US" sz="1500"/>
              <a:t>• </a:t>
            </a:r>
            <a:r>
              <a:rPr lang="en-US" sz="1500" b="1"/>
              <a:t>Explain next steps.</a:t>
            </a:r>
            <a:endParaRPr sz="1500" b="1"/>
          </a:p>
          <a:p>
            <a:pPr marL="0" lvl="0" indent="0" algn="l" rtl="0">
              <a:lnSpc>
                <a:spcPct val="100000"/>
              </a:lnSpc>
              <a:spcBef>
                <a:spcPts val="1500"/>
              </a:spcBef>
              <a:spcAft>
                <a:spcPts val="0"/>
              </a:spcAft>
              <a:buSzPts val="440"/>
              <a:buNone/>
            </a:pPr>
            <a:r>
              <a:rPr lang="en-US" sz="1500"/>
              <a:t> Plan to explore advanced optimization techniques in AWS SageMaker to further enhance model accuracy and performance.</a:t>
            </a:r>
            <a:endParaRPr sz="1500"/>
          </a:p>
          <a:p>
            <a:pPr marL="0" lvl="0" indent="0" algn="l" rtl="0">
              <a:lnSpc>
                <a:spcPct val="100000"/>
              </a:lnSpc>
              <a:spcBef>
                <a:spcPts val="1500"/>
              </a:spcBef>
              <a:spcAft>
                <a:spcPts val="0"/>
              </a:spcAft>
              <a:buSzPts val="440"/>
              <a:buNone/>
            </a:pPr>
            <a:r>
              <a:rPr lang="en-US" sz="1500"/>
              <a:t> Explore strategies for automating ETL processes and model deployments to improve scalability.</a:t>
            </a:r>
            <a:endParaRPr sz="1500"/>
          </a:p>
          <a:p>
            <a:pPr marL="0" lvl="0" indent="0" algn="l" rtl="0">
              <a:lnSpc>
                <a:spcPct val="100000"/>
              </a:lnSpc>
              <a:spcBef>
                <a:spcPts val="1500"/>
              </a:spcBef>
              <a:spcAft>
                <a:spcPts val="0"/>
              </a:spcAft>
              <a:buSzPts val="440"/>
              <a:buNone/>
            </a:pPr>
            <a:endParaRPr sz="1500"/>
          </a:p>
          <a:p>
            <a:pPr marL="457200" lvl="0" indent="0" algn="l" rtl="0">
              <a:lnSpc>
                <a:spcPct val="100000"/>
              </a:lnSpc>
              <a:spcBef>
                <a:spcPts val="1500"/>
              </a:spcBef>
              <a:spcAft>
                <a:spcPts val="0"/>
              </a:spcAft>
              <a:buSzPts val="440"/>
              <a:buNone/>
            </a:pPr>
            <a:endParaRPr sz="980">
              <a:solidFill>
                <a:srgbClr val="374151"/>
              </a:solidFill>
              <a:latin typeface="Roboto"/>
              <a:ea typeface="Roboto"/>
              <a:cs typeface="Roboto"/>
              <a:sym typeface="Roboto"/>
            </a:endParaRPr>
          </a:p>
          <a:p>
            <a:pPr marL="0" lvl="0" indent="0" algn="just" rtl="0">
              <a:lnSpc>
                <a:spcPct val="100000"/>
              </a:lnSpc>
              <a:spcBef>
                <a:spcPts val="1500"/>
              </a:spcBef>
              <a:spcAft>
                <a:spcPts val="1200"/>
              </a:spcAft>
              <a:buSzPts val="440"/>
              <a:buNone/>
            </a:pPr>
            <a:endParaRPr sz="158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85"/>
          <p:cNvSpPr txBox="1">
            <a:spLocks noGrp="1"/>
          </p:cNvSpPr>
          <p:nvPr>
            <p:ph type="title"/>
          </p:nvPr>
        </p:nvSpPr>
        <p:spPr>
          <a:xfrm>
            <a:off x="457200" y="1256247"/>
            <a:ext cx="7998031" cy="404982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1"/>
              </a:buClr>
              <a:buSzPts val="4400"/>
              <a:buFont typeface="Play"/>
              <a:buNone/>
            </a:pPr>
            <a:r>
              <a:rPr lang="en-US"/>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65"/>
          <p:cNvSpPr txBox="1">
            <a:spLocks noGrp="1"/>
          </p:cNvSpPr>
          <p:nvPr>
            <p:ph type="sldNum" idx="12"/>
          </p:nvPr>
        </p:nvSpPr>
        <p:spPr>
          <a:xfrm>
            <a:off x="11347704" y="6446520"/>
            <a:ext cx="484632" cy="2286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617" name="Google Shape;617;p65"/>
          <p:cNvSpPr txBox="1">
            <a:spLocks noGrp="1"/>
          </p:cNvSpPr>
          <p:nvPr>
            <p:ph type="title"/>
          </p:nvPr>
        </p:nvSpPr>
        <p:spPr>
          <a:xfrm>
            <a:off x="365760" y="301752"/>
            <a:ext cx="11466576" cy="73131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32F3E"/>
              </a:buClr>
              <a:buSzPts val="3600"/>
              <a:buFont typeface="Play"/>
              <a:buNone/>
            </a:pPr>
            <a:r>
              <a:rPr lang="en-US"/>
              <a:t>Solution Overview</a:t>
            </a:r>
            <a:endParaRPr/>
          </a:p>
        </p:txBody>
      </p:sp>
      <p:sp>
        <p:nvSpPr>
          <p:cNvPr id="618" name="Google Shape;618;p65"/>
          <p:cNvSpPr txBox="1">
            <a:spLocks noGrp="1"/>
          </p:cNvSpPr>
          <p:nvPr>
            <p:ph type="body" idx="1"/>
          </p:nvPr>
        </p:nvSpPr>
        <p:spPr>
          <a:xfrm>
            <a:off x="365760" y="1097280"/>
            <a:ext cx="11466576" cy="5330952"/>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0"/>
              </a:spcBef>
              <a:spcAft>
                <a:spcPts val="0"/>
              </a:spcAft>
              <a:buNone/>
            </a:pPr>
            <a:endParaRPr sz="1600" dirty="0"/>
          </a:p>
          <a:p>
            <a:pPr marL="228600" lvl="0" indent="-152400" algn="l" rtl="0">
              <a:lnSpc>
                <a:spcPct val="115000"/>
              </a:lnSpc>
              <a:spcBef>
                <a:spcPts val="0"/>
              </a:spcBef>
              <a:spcAft>
                <a:spcPts val="0"/>
              </a:spcAft>
              <a:buClr>
                <a:schemeClr val="dk2"/>
              </a:buClr>
              <a:buSzPts val="1600"/>
              <a:buChar char="•"/>
            </a:pPr>
            <a:r>
              <a:rPr lang="en-US" sz="1600" dirty="0">
                <a:solidFill>
                  <a:schemeClr val="dk2"/>
                </a:solidFill>
              </a:rPr>
              <a:t>We have built a machine learning model to predict student dropout.</a:t>
            </a:r>
            <a:endParaRPr sz="1600" dirty="0">
              <a:solidFill>
                <a:schemeClr val="dk2"/>
              </a:solidFill>
            </a:endParaRPr>
          </a:p>
          <a:p>
            <a:pPr marL="228600" lvl="0" indent="-152400" algn="l" rtl="0">
              <a:lnSpc>
                <a:spcPct val="115000"/>
              </a:lnSpc>
              <a:spcBef>
                <a:spcPts val="1200"/>
              </a:spcBef>
              <a:spcAft>
                <a:spcPts val="0"/>
              </a:spcAft>
              <a:buClr>
                <a:schemeClr val="dk2"/>
              </a:buClr>
              <a:buSzPts val="1600"/>
              <a:buChar char="•"/>
            </a:pPr>
            <a:r>
              <a:rPr lang="en-US" sz="1600" dirty="0">
                <a:solidFill>
                  <a:schemeClr val="dk2"/>
                </a:solidFill>
              </a:rPr>
              <a:t>We explored two different approaches to build our model. They are:</a:t>
            </a:r>
            <a:endParaRPr sz="1600" dirty="0">
              <a:solidFill>
                <a:schemeClr val="dk2"/>
              </a:solidFill>
            </a:endParaRPr>
          </a:p>
          <a:p>
            <a:pPr marL="228600" lvl="0" indent="0" algn="l" rtl="0">
              <a:lnSpc>
                <a:spcPct val="115000"/>
              </a:lnSpc>
              <a:spcBef>
                <a:spcPts val="1200"/>
              </a:spcBef>
              <a:spcAft>
                <a:spcPts val="0"/>
              </a:spcAft>
              <a:buNone/>
            </a:pPr>
            <a:r>
              <a:rPr lang="en-US" sz="1600" dirty="0">
                <a:solidFill>
                  <a:schemeClr val="dk2"/>
                </a:solidFill>
              </a:rPr>
              <a:t>❖ Neural Network model with Simple Dense Layers</a:t>
            </a:r>
            <a:endParaRPr sz="1600" dirty="0">
              <a:solidFill>
                <a:schemeClr val="dk2"/>
              </a:solidFill>
            </a:endParaRPr>
          </a:p>
          <a:p>
            <a:pPr marL="228600" lvl="0" indent="0" algn="l" rtl="0">
              <a:lnSpc>
                <a:spcPct val="115000"/>
              </a:lnSpc>
              <a:spcBef>
                <a:spcPts val="1200"/>
              </a:spcBef>
              <a:spcAft>
                <a:spcPts val="0"/>
              </a:spcAft>
              <a:buNone/>
            </a:pPr>
            <a:r>
              <a:rPr lang="en-US" sz="1600" dirty="0">
                <a:solidFill>
                  <a:schemeClr val="dk2"/>
                </a:solidFill>
              </a:rPr>
              <a:t>❖ Logistic Regression</a:t>
            </a:r>
            <a:endParaRPr sz="1600" dirty="0">
              <a:solidFill>
                <a:schemeClr val="dk2"/>
              </a:solidFill>
            </a:endParaRPr>
          </a:p>
          <a:p>
            <a:pPr marL="228600" lvl="0" indent="-152400" algn="l" rtl="0">
              <a:lnSpc>
                <a:spcPct val="115000"/>
              </a:lnSpc>
              <a:spcBef>
                <a:spcPts val="1200"/>
              </a:spcBef>
              <a:spcAft>
                <a:spcPts val="0"/>
              </a:spcAft>
              <a:buClr>
                <a:srgbClr val="232F3E"/>
              </a:buClr>
              <a:buSzPts val="1600"/>
              <a:buChar char="•"/>
            </a:pPr>
            <a:r>
              <a:rPr lang="en-US" sz="1600" dirty="0"/>
              <a:t>Use case: </a:t>
            </a:r>
            <a:r>
              <a:rPr lang="en-US" sz="1600" dirty="0">
                <a:solidFill>
                  <a:schemeClr val="dk2"/>
                </a:solidFill>
              </a:rPr>
              <a:t>The project focuses on leveraging machine learning techniques to identify students who may be at risk of encountering academic challenges at an early stage in their academic journey.</a:t>
            </a:r>
            <a:endParaRPr sz="1600" dirty="0">
              <a:solidFill>
                <a:schemeClr val="dk2"/>
              </a:solidFill>
            </a:endParaRPr>
          </a:p>
          <a:p>
            <a:pPr marL="228600" lvl="0" indent="-152400" algn="l" rtl="0">
              <a:lnSpc>
                <a:spcPct val="115000"/>
              </a:lnSpc>
              <a:spcBef>
                <a:spcPts val="1200"/>
              </a:spcBef>
              <a:spcAft>
                <a:spcPts val="0"/>
              </a:spcAft>
              <a:buClr>
                <a:srgbClr val="232F3E"/>
              </a:buClr>
              <a:buSzPts val="1600"/>
              <a:buChar char="•"/>
            </a:pPr>
            <a:r>
              <a:rPr lang="en-US" sz="1600" dirty="0"/>
              <a:t>Conducted extensive preprocessing to handle anomalies, outliers, and missing values. This involved a systematic approach to cleaning and organizing the data, ensuring that it was suitable for analysis.</a:t>
            </a:r>
            <a:endParaRPr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66"/>
          <p:cNvSpPr txBox="1">
            <a:spLocks noGrp="1"/>
          </p:cNvSpPr>
          <p:nvPr>
            <p:ph type="sldNum" idx="12"/>
          </p:nvPr>
        </p:nvSpPr>
        <p:spPr>
          <a:xfrm>
            <a:off x="11347704" y="6446520"/>
            <a:ext cx="484500" cy="228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
        <p:nvSpPr>
          <p:cNvPr id="624" name="Google Shape;624;p66"/>
          <p:cNvSpPr txBox="1">
            <a:spLocks noGrp="1"/>
          </p:cNvSpPr>
          <p:nvPr>
            <p:ph type="body" idx="1"/>
          </p:nvPr>
        </p:nvSpPr>
        <p:spPr>
          <a:xfrm>
            <a:off x="365760" y="1097280"/>
            <a:ext cx="11466600" cy="5331000"/>
          </a:xfrm>
          <a:prstGeom prst="rect">
            <a:avLst/>
          </a:prstGeom>
        </p:spPr>
        <p:txBody>
          <a:bodyPr spcFirstLastPara="1" wrap="square" lIns="91425" tIns="45700" rIns="91425" bIns="45700" anchor="t" anchorCtr="0">
            <a:noAutofit/>
          </a:bodyPr>
          <a:lstStyle/>
          <a:p>
            <a:pPr marL="0" lvl="0" indent="0" algn="just" rtl="0">
              <a:lnSpc>
                <a:spcPct val="115000"/>
              </a:lnSpc>
              <a:spcBef>
                <a:spcPts val="0"/>
              </a:spcBef>
              <a:spcAft>
                <a:spcPts val="0"/>
              </a:spcAft>
              <a:buClr>
                <a:schemeClr val="dk1"/>
              </a:buClr>
              <a:buSzPts val="1018"/>
              <a:buFont typeface="Arial"/>
              <a:buNone/>
            </a:pPr>
            <a:r>
              <a:rPr lang="en-US" sz="2090" b="1"/>
              <a:t>Data Pre-processing:</a:t>
            </a:r>
            <a:endParaRPr sz="2090" b="1"/>
          </a:p>
          <a:p>
            <a:pPr marL="457200" lvl="0" indent="-361315" algn="just" rtl="0">
              <a:lnSpc>
                <a:spcPct val="115000"/>
              </a:lnSpc>
              <a:spcBef>
                <a:spcPts val="1200"/>
              </a:spcBef>
              <a:spcAft>
                <a:spcPts val="0"/>
              </a:spcAft>
              <a:buSzPts val="2090"/>
              <a:buChar char="●"/>
            </a:pPr>
            <a:r>
              <a:rPr lang="en-US" sz="2090"/>
              <a:t>Ensured data cleanliness, accurate labeling, and representation of real-world scenarios.</a:t>
            </a:r>
            <a:endParaRPr sz="2090"/>
          </a:p>
          <a:p>
            <a:pPr marL="457200" lvl="0" indent="-361315" algn="just" rtl="0">
              <a:lnSpc>
                <a:spcPct val="115000"/>
              </a:lnSpc>
              <a:spcBef>
                <a:spcPts val="0"/>
              </a:spcBef>
              <a:spcAft>
                <a:spcPts val="0"/>
              </a:spcAft>
              <a:buSzPts val="2090"/>
              <a:buChar char="●"/>
            </a:pPr>
            <a:r>
              <a:rPr lang="en-US" sz="2090"/>
              <a:t>Encoded categorical variables.</a:t>
            </a:r>
            <a:endParaRPr sz="2090"/>
          </a:p>
          <a:p>
            <a:pPr marL="457200" lvl="0" indent="-361315" algn="just" rtl="0">
              <a:lnSpc>
                <a:spcPct val="115000"/>
              </a:lnSpc>
              <a:spcBef>
                <a:spcPts val="0"/>
              </a:spcBef>
              <a:spcAft>
                <a:spcPts val="0"/>
              </a:spcAft>
              <a:buSzPts val="2090"/>
              <a:buChar char="●"/>
            </a:pPr>
            <a:r>
              <a:rPr lang="en-US" sz="2090"/>
              <a:t>Applied feature extraction over all the features by selecting a few out of the bunch given to us from the dataset.</a:t>
            </a:r>
            <a:endParaRPr sz="2090"/>
          </a:p>
          <a:p>
            <a:pPr marL="0" lvl="0" indent="0" algn="just" rtl="0">
              <a:lnSpc>
                <a:spcPct val="115000"/>
              </a:lnSpc>
              <a:spcBef>
                <a:spcPts val="1200"/>
              </a:spcBef>
              <a:spcAft>
                <a:spcPts val="0"/>
              </a:spcAft>
              <a:buSzPts val="1018"/>
              <a:buNone/>
            </a:pPr>
            <a:r>
              <a:rPr lang="en-US" sz="2090" b="1"/>
              <a:t>Data Partitioning:</a:t>
            </a:r>
            <a:endParaRPr sz="2190" b="1"/>
          </a:p>
          <a:p>
            <a:pPr marL="457200" lvl="0" indent="-361315" algn="just" rtl="0">
              <a:lnSpc>
                <a:spcPct val="115000"/>
              </a:lnSpc>
              <a:spcBef>
                <a:spcPts val="1200"/>
              </a:spcBef>
              <a:spcAft>
                <a:spcPts val="0"/>
              </a:spcAft>
              <a:buSzPts val="2090"/>
              <a:buChar char="●"/>
            </a:pPr>
            <a:r>
              <a:rPr lang="en-US" sz="2090"/>
              <a:t>Split the data into training, testing, and validation sets for training, validation as well as testing of the model in each phase of development. </a:t>
            </a:r>
            <a:endParaRPr sz="2090"/>
          </a:p>
          <a:p>
            <a:pPr marL="457200" lvl="0" indent="-391160" algn="just" rtl="0">
              <a:lnSpc>
                <a:spcPct val="115000"/>
              </a:lnSpc>
              <a:spcBef>
                <a:spcPts val="0"/>
              </a:spcBef>
              <a:spcAft>
                <a:spcPts val="0"/>
              </a:spcAft>
              <a:buSzPts val="2560"/>
              <a:buChar char="●"/>
            </a:pPr>
            <a:r>
              <a:rPr lang="en-US" sz="2065">
                <a:solidFill>
                  <a:schemeClr val="dk2"/>
                </a:solidFill>
              </a:rPr>
              <a:t>The data was split into 80% training, and 10% testing and 10% validation se</a:t>
            </a:r>
            <a:r>
              <a:rPr lang="en-US" sz="2165">
                <a:solidFill>
                  <a:schemeClr val="dk2"/>
                </a:solidFill>
              </a:rPr>
              <a:t>ts.</a:t>
            </a:r>
            <a:endParaRPr sz="3459"/>
          </a:p>
          <a:p>
            <a:pPr marL="0" lvl="0" indent="0" algn="just" rtl="0">
              <a:lnSpc>
                <a:spcPct val="115000"/>
              </a:lnSpc>
              <a:spcBef>
                <a:spcPts val="1200"/>
              </a:spcBef>
              <a:spcAft>
                <a:spcPts val="0"/>
              </a:spcAft>
              <a:buSzPts val="1018"/>
              <a:buNone/>
            </a:pPr>
            <a:endParaRPr sz="2390"/>
          </a:p>
          <a:p>
            <a:pPr marL="0" lvl="0" indent="0" algn="just" rtl="0">
              <a:lnSpc>
                <a:spcPct val="90000"/>
              </a:lnSpc>
              <a:spcBef>
                <a:spcPts val="1200"/>
              </a:spcBef>
              <a:spcAft>
                <a:spcPts val="1200"/>
              </a:spcAft>
              <a:buSzPts val="1018"/>
              <a:buNone/>
            </a:pPr>
            <a:endParaRPr sz="2390"/>
          </a:p>
        </p:txBody>
      </p:sp>
      <p:sp>
        <p:nvSpPr>
          <p:cNvPr id="625" name="Google Shape;625;p66"/>
          <p:cNvSpPr txBox="1"/>
          <p:nvPr/>
        </p:nvSpPr>
        <p:spPr>
          <a:xfrm>
            <a:off x="-301975" y="731425"/>
            <a:ext cx="3865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232F3E"/>
              </a:solidFill>
              <a:latin typeface="Play"/>
              <a:ea typeface="Play"/>
              <a:cs typeface="Play"/>
              <a:sym typeface="Pla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67"/>
          <p:cNvSpPr txBox="1">
            <a:spLocks noGrp="1"/>
          </p:cNvSpPr>
          <p:nvPr>
            <p:ph type="sldNum" idx="12"/>
          </p:nvPr>
        </p:nvSpPr>
        <p:spPr>
          <a:xfrm>
            <a:off x="11347704" y="6446520"/>
            <a:ext cx="484500" cy="228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
        <p:nvSpPr>
          <p:cNvPr id="631" name="Google Shape;631;p67"/>
          <p:cNvSpPr txBox="1">
            <a:spLocks noGrp="1"/>
          </p:cNvSpPr>
          <p:nvPr>
            <p:ph type="title"/>
          </p:nvPr>
        </p:nvSpPr>
        <p:spPr>
          <a:xfrm>
            <a:off x="365760" y="301752"/>
            <a:ext cx="11466600" cy="731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MACHINE LEARNING FRAMEWORKS</a:t>
            </a:r>
            <a:endParaRPr/>
          </a:p>
        </p:txBody>
      </p:sp>
      <p:sp>
        <p:nvSpPr>
          <p:cNvPr id="632" name="Google Shape;632;p67"/>
          <p:cNvSpPr txBox="1">
            <a:spLocks noGrp="1"/>
          </p:cNvSpPr>
          <p:nvPr>
            <p:ph type="body" idx="1"/>
          </p:nvPr>
        </p:nvSpPr>
        <p:spPr>
          <a:xfrm>
            <a:off x="365760" y="1097280"/>
            <a:ext cx="11466600" cy="5331000"/>
          </a:xfrm>
          <a:prstGeom prst="rect">
            <a:avLst/>
          </a:prstGeom>
        </p:spPr>
        <p:txBody>
          <a:bodyPr spcFirstLastPara="1" wrap="square" lIns="91425" tIns="45700" rIns="91425" bIns="45700" anchor="t" anchorCtr="0">
            <a:noAutofit/>
          </a:bodyPr>
          <a:lstStyle/>
          <a:p>
            <a:pPr marL="0" lvl="0" indent="0" algn="l" rtl="0">
              <a:lnSpc>
                <a:spcPct val="80000"/>
              </a:lnSpc>
              <a:spcBef>
                <a:spcPts val="0"/>
              </a:spcBef>
              <a:spcAft>
                <a:spcPts val="0"/>
              </a:spcAft>
              <a:buClr>
                <a:schemeClr val="dk1"/>
              </a:buClr>
              <a:buSzPts val="605"/>
              <a:buFont typeface="Arial"/>
              <a:buNone/>
            </a:pPr>
            <a:r>
              <a:rPr lang="en-US" sz="1840"/>
              <a:t>Below are the list of tools used in this project:</a:t>
            </a:r>
            <a:endParaRPr sz="1840"/>
          </a:p>
          <a:p>
            <a:pPr marL="0" lvl="0" indent="0" algn="l" rtl="0">
              <a:lnSpc>
                <a:spcPct val="80000"/>
              </a:lnSpc>
              <a:spcBef>
                <a:spcPts val="1200"/>
              </a:spcBef>
              <a:spcAft>
                <a:spcPts val="0"/>
              </a:spcAft>
              <a:buClr>
                <a:schemeClr val="dk1"/>
              </a:buClr>
              <a:buSzPts val="605"/>
              <a:buFont typeface="Arial"/>
              <a:buNone/>
            </a:pPr>
            <a:r>
              <a:rPr lang="en-US" sz="1840">
                <a:solidFill>
                  <a:schemeClr val="dk2"/>
                </a:solidFill>
              </a:rPr>
              <a:t>➢ Amazon S3 buckets</a:t>
            </a:r>
            <a:endParaRPr sz="1840"/>
          </a:p>
          <a:p>
            <a:pPr marL="0" lvl="0" indent="0" algn="l" rtl="0">
              <a:lnSpc>
                <a:spcPct val="80000"/>
              </a:lnSpc>
              <a:spcBef>
                <a:spcPts val="1200"/>
              </a:spcBef>
              <a:spcAft>
                <a:spcPts val="0"/>
              </a:spcAft>
              <a:buClr>
                <a:schemeClr val="dk1"/>
              </a:buClr>
              <a:buSzPts val="605"/>
              <a:buFont typeface="Arial"/>
              <a:buNone/>
            </a:pPr>
            <a:r>
              <a:rPr lang="en-US" sz="1840"/>
              <a:t>➢ Amazon Sagemaker</a:t>
            </a:r>
            <a:endParaRPr sz="1840"/>
          </a:p>
          <a:p>
            <a:pPr marL="0" lvl="0" indent="0" algn="l" rtl="0">
              <a:lnSpc>
                <a:spcPct val="80000"/>
              </a:lnSpc>
              <a:spcBef>
                <a:spcPts val="1200"/>
              </a:spcBef>
              <a:spcAft>
                <a:spcPts val="0"/>
              </a:spcAft>
              <a:buClr>
                <a:schemeClr val="dk1"/>
              </a:buClr>
              <a:buSzPts val="605"/>
              <a:buFont typeface="Arial"/>
              <a:buNone/>
            </a:pPr>
            <a:r>
              <a:rPr lang="en-US" sz="1840">
                <a:solidFill>
                  <a:schemeClr val="dk2"/>
                </a:solidFill>
              </a:rPr>
              <a:t>➢ </a:t>
            </a:r>
            <a:r>
              <a:rPr lang="en-US" sz="1840"/>
              <a:t>Amazon SageMaker Ground Truth</a:t>
            </a:r>
            <a:endParaRPr sz="1840"/>
          </a:p>
          <a:p>
            <a:pPr marL="0" lvl="0" indent="0" algn="l" rtl="0">
              <a:lnSpc>
                <a:spcPct val="80000"/>
              </a:lnSpc>
              <a:spcBef>
                <a:spcPts val="1200"/>
              </a:spcBef>
              <a:spcAft>
                <a:spcPts val="0"/>
              </a:spcAft>
              <a:buClr>
                <a:schemeClr val="dk1"/>
              </a:buClr>
              <a:buSzPts val="605"/>
              <a:buFont typeface="Arial"/>
              <a:buNone/>
            </a:pPr>
            <a:r>
              <a:rPr lang="en-US" sz="1840">
                <a:solidFill>
                  <a:schemeClr val="dk2"/>
                </a:solidFill>
              </a:rPr>
              <a:t>➢ AWS Identity and Access Management (IAM)</a:t>
            </a:r>
            <a:endParaRPr sz="1840">
              <a:solidFill>
                <a:schemeClr val="dk2"/>
              </a:solidFill>
            </a:endParaRPr>
          </a:p>
          <a:p>
            <a:pPr marL="0" lvl="0" indent="0" algn="l" rtl="0">
              <a:lnSpc>
                <a:spcPct val="80000"/>
              </a:lnSpc>
              <a:spcBef>
                <a:spcPts val="1200"/>
              </a:spcBef>
              <a:spcAft>
                <a:spcPts val="0"/>
              </a:spcAft>
              <a:buClr>
                <a:schemeClr val="dk1"/>
              </a:buClr>
              <a:buSzPts val="605"/>
              <a:buFont typeface="Arial"/>
              <a:buNone/>
            </a:pPr>
            <a:r>
              <a:rPr lang="en-US" sz="1840">
                <a:solidFill>
                  <a:schemeClr val="dk2"/>
                </a:solidFill>
              </a:rPr>
              <a:t>➢ </a:t>
            </a:r>
            <a:r>
              <a:rPr lang="en-US" sz="1840"/>
              <a:t>Amazon Athena</a:t>
            </a:r>
            <a:endParaRPr sz="1840"/>
          </a:p>
          <a:p>
            <a:pPr marL="0" lvl="0" indent="0" algn="l" rtl="0">
              <a:lnSpc>
                <a:spcPct val="80000"/>
              </a:lnSpc>
              <a:spcBef>
                <a:spcPts val="1200"/>
              </a:spcBef>
              <a:spcAft>
                <a:spcPts val="0"/>
              </a:spcAft>
              <a:buClr>
                <a:schemeClr val="dk1"/>
              </a:buClr>
              <a:buSzPts val="605"/>
              <a:buFont typeface="Arial"/>
              <a:buNone/>
            </a:pPr>
            <a:r>
              <a:rPr lang="en-US" sz="1840">
                <a:solidFill>
                  <a:schemeClr val="dk2"/>
                </a:solidFill>
              </a:rPr>
              <a:t>➢ </a:t>
            </a:r>
            <a:r>
              <a:rPr lang="en-US" sz="1840"/>
              <a:t>AWS CodePipeline and AWS CodeBuild</a:t>
            </a:r>
            <a:endParaRPr sz="1840"/>
          </a:p>
          <a:p>
            <a:pPr marL="0" lvl="0" indent="0" algn="l" rtl="0">
              <a:lnSpc>
                <a:spcPct val="80000"/>
              </a:lnSpc>
              <a:spcBef>
                <a:spcPts val="1200"/>
              </a:spcBef>
              <a:spcAft>
                <a:spcPts val="0"/>
              </a:spcAft>
              <a:buClr>
                <a:schemeClr val="dk1"/>
              </a:buClr>
              <a:buSzPts val="605"/>
              <a:buFont typeface="Arial"/>
              <a:buNone/>
            </a:pPr>
            <a:r>
              <a:rPr lang="en-US" sz="1840">
                <a:solidFill>
                  <a:schemeClr val="dk2"/>
                </a:solidFill>
              </a:rPr>
              <a:t>➢ </a:t>
            </a:r>
            <a:r>
              <a:rPr lang="en-US" sz="1840"/>
              <a:t>AWS Documentation</a:t>
            </a:r>
            <a:endParaRPr sz="1840"/>
          </a:p>
          <a:p>
            <a:pPr marL="0" lvl="0" indent="0" algn="l" rtl="0">
              <a:lnSpc>
                <a:spcPct val="80000"/>
              </a:lnSpc>
              <a:spcBef>
                <a:spcPts val="1200"/>
              </a:spcBef>
              <a:spcAft>
                <a:spcPts val="0"/>
              </a:spcAft>
              <a:buClr>
                <a:schemeClr val="dk1"/>
              </a:buClr>
              <a:buSzPts val="605"/>
              <a:buFont typeface="Arial"/>
              <a:buNone/>
            </a:pPr>
            <a:r>
              <a:rPr lang="en-US" sz="1840"/>
              <a:t>➢ TensorFlow</a:t>
            </a:r>
            <a:endParaRPr sz="1840"/>
          </a:p>
          <a:p>
            <a:pPr marL="0" lvl="0" indent="0" algn="l" rtl="0">
              <a:lnSpc>
                <a:spcPct val="80000"/>
              </a:lnSpc>
              <a:spcBef>
                <a:spcPts val="1200"/>
              </a:spcBef>
              <a:spcAft>
                <a:spcPts val="0"/>
              </a:spcAft>
              <a:buClr>
                <a:schemeClr val="dk1"/>
              </a:buClr>
              <a:buSzPts val="605"/>
              <a:buFont typeface="Arial"/>
              <a:buNone/>
            </a:pPr>
            <a:r>
              <a:rPr lang="en-US" sz="1840"/>
              <a:t>➢ Scikit-Learn</a:t>
            </a:r>
            <a:endParaRPr sz="1840"/>
          </a:p>
          <a:p>
            <a:pPr marL="0" lvl="0" indent="0" algn="l" rtl="0">
              <a:lnSpc>
                <a:spcPct val="80000"/>
              </a:lnSpc>
              <a:spcBef>
                <a:spcPts val="1200"/>
              </a:spcBef>
              <a:spcAft>
                <a:spcPts val="0"/>
              </a:spcAft>
              <a:buClr>
                <a:schemeClr val="dk1"/>
              </a:buClr>
              <a:buSzPts val="605"/>
              <a:buFont typeface="Arial"/>
              <a:buNone/>
            </a:pPr>
            <a:endParaRPr sz="1840"/>
          </a:p>
          <a:p>
            <a:pPr marL="0" lvl="0" indent="0" algn="l" rtl="0">
              <a:lnSpc>
                <a:spcPct val="80000"/>
              </a:lnSpc>
              <a:spcBef>
                <a:spcPts val="1200"/>
              </a:spcBef>
              <a:spcAft>
                <a:spcPts val="0"/>
              </a:spcAft>
              <a:buClr>
                <a:schemeClr val="dk1"/>
              </a:buClr>
              <a:buSzPts val="605"/>
              <a:buFont typeface="Arial"/>
              <a:buNone/>
            </a:pPr>
            <a:endParaRPr sz="1840"/>
          </a:p>
          <a:p>
            <a:pPr marL="0" lvl="0" indent="0" algn="l" rtl="0">
              <a:lnSpc>
                <a:spcPct val="80000"/>
              </a:lnSpc>
              <a:spcBef>
                <a:spcPts val="1200"/>
              </a:spcBef>
              <a:spcAft>
                <a:spcPts val="0"/>
              </a:spcAft>
              <a:buClr>
                <a:schemeClr val="dk1"/>
              </a:buClr>
              <a:buSzPts val="605"/>
              <a:buFont typeface="Arial"/>
              <a:buNone/>
            </a:pPr>
            <a:endParaRPr sz="1840"/>
          </a:p>
          <a:p>
            <a:pPr marL="0" lvl="0" indent="0" algn="l" rtl="0">
              <a:lnSpc>
                <a:spcPct val="80000"/>
              </a:lnSpc>
              <a:spcBef>
                <a:spcPts val="1200"/>
              </a:spcBef>
              <a:spcAft>
                <a:spcPts val="0"/>
              </a:spcAft>
              <a:buClr>
                <a:schemeClr val="dk1"/>
              </a:buClr>
              <a:buSzPts val="605"/>
              <a:buFont typeface="Arial"/>
              <a:buNone/>
            </a:pPr>
            <a:endParaRPr sz="1840"/>
          </a:p>
          <a:p>
            <a:pPr marL="0" lvl="0" indent="0" algn="l" rtl="0">
              <a:lnSpc>
                <a:spcPct val="80000"/>
              </a:lnSpc>
              <a:spcBef>
                <a:spcPts val="1200"/>
              </a:spcBef>
              <a:spcAft>
                <a:spcPts val="1200"/>
              </a:spcAft>
              <a:buSzPts val="605"/>
              <a:buNone/>
            </a:pPr>
            <a:endParaRPr sz="184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68"/>
          <p:cNvSpPr txBox="1">
            <a:spLocks noGrp="1"/>
          </p:cNvSpPr>
          <p:nvPr>
            <p:ph type="sldNum" idx="12"/>
          </p:nvPr>
        </p:nvSpPr>
        <p:spPr>
          <a:xfrm>
            <a:off x="11347704" y="6446520"/>
            <a:ext cx="484500" cy="228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
        <p:nvSpPr>
          <p:cNvPr id="638" name="Google Shape;638;p68"/>
          <p:cNvSpPr txBox="1">
            <a:spLocks noGrp="1"/>
          </p:cNvSpPr>
          <p:nvPr>
            <p:ph type="title"/>
          </p:nvPr>
        </p:nvSpPr>
        <p:spPr>
          <a:xfrm>
            <a:off x="365760" y="301752"/>
            <a:ext cx="11466600" cy="731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Use of AWS Services</a:t>
            </a:r>
            <a:endParaRPr/>
          </a:p>
        </p:txBody>
      </p:sp>
      <p:sp>
        <p:nvSpPr>
          <p:cNvPr id="639" name="Google Shape;639;p68"/>
          <p:cNvSpPr txBox="1">
            <a:spLocks noGrp="1"/>
          </p:cNvSpPr>
          <p:nvPr>
            <p:ph type="body" idx="1"/>
          </p:nvPr>
        </p:nvSpPr>
        <p:spPr>
          <a:xfrm>
            <a:off x="237300" y="1181525"/>
            <a:ext cx="11466600" cy="5265000"/>
          </a:xfrm>
          <a:prstGeom prst="rect">
            <a:avLst/>
          </a:prstGeom>
        </p:spPr>
        <p:txBody>
          <a:bodyPr spcFirstLastPara="1" wrap="square" lIns="91425" tIns="45700" rIns="91425" bIns="45700" anchor="t" anchorCtr="0">
            <a:normAutofit/>
          </a:bodyPr>
          <a:lstStyle/>
          <a:p>
            <a:pPr marL="457200" lvl="0" indent="-360045" algn="l" rtl="0">
              <a:spcBef>
                <a:spcPts val="0"/>
              </a:spcBef>
              <a:spcAft>
                <a:spcPts val="0"/>
              </a:spcAft>
              <a:buSzPts val="2070"/>
              <a:buChar char="•"/>
            </a:pPr>
            <a:r>
              <a:rPr lang="en-US" sz="2070" b="1" u="sng"/>
              <a:t>Amazon S3 (Simple Storage Service):</a:t>
            </a:r>
            <a:endParaRPr sz="2070" b="1" u="sng"/>
          </a:p>
          <a:p>
            <a:pPr marL="0" lvl="0" indent="0" algn="l" rtl="0">
              <a:spcBef>
                <a:spcPts val="1200"/>
              </a:spcBef>
              <a:spcAft>
                <a:spcPts val="0"/>
              </a:spcAft>
              <a:buClr>
                <a:schemeClr val="dk1"/>
              </a:buClr>
              <a:buSzPts val="852"/>
              <a:buFont typeface="Arial"/>
              <a:buNone/>
            </a:pPr>
            <a:r>
              <a:rPr lang="en-US" sz="2070"/>
              <a:t>Use S3 to store and manage "Predict students' dropout and academic success" dataset and model training data.</a:t>
            </a:r>
            <a:endParaRPr sz="2070"/>
          </a:p>
          <a:p>
            <a:pPr marL="457200" lvl="0" indent="-360045" algn="l" rtl="0">
              <a:spcBef>
                <a:spcPts val="1200"/>
              </a:spcBef>
              <a:spcAft>
                <a:spcPts val="0"/>
              </a:spcAft>
              <a:buSzPts val="2070"/>
              <a:buChar char="•"/>
            </a:pPr>
            <a:r>
              <a:rPr lang="en-US" sz="2070" b="1" u="sng"/>
              <a:t>Amazon Athena:</a:t>
            </a:r>
            <a:endParaRPr sz="2070" b="1" u="sng"/>
          </a:p>
          <a:p>
            <a:pPr marL="0" lvl="0" indent="0" algn="l" rtl="0">
              <a:spcBef>
                <a:spcPts val="1200"/>
              </a:spcBef>
              <a:spcAft>
                <a:spcPts val="0"/>
              </a:spcAft>
              <a:buClr>
                <a:schemeClr val="dk1"/>
              </a:buClr>
              <a:buSzPts val="852"/>
              <a:buFont typeface="Arial"/>
              <a:buNone/>
            </a:pPr>
            <a:r>
              <a:rPr lang="en-US" sz="2070"/>
              <a:t>Query data stored in S3 using SQL with Amazon Athena for analysis and preprocessing.</a:t>
            </a:r>
            <a:endParaRPr sz="2070"/>
          </a:p>
          <a:p>
            <a:pPr marL="457200" lvl="0" indent="-360045" algn="l" rtl="0">
              <a:spcBef>
                <a:spcPts val="1200"/>
              </a:spcBef>
              <a:spcAft>
                <a:spcPts val="0"/>
              </a:spcAft>
              <a:buSzPts val="2070"/>
              <a:buChar char="•"/>
            </a:pPr>
            <a:r>
              <a:rPr lang="en-US" sz="2070" b="1" u="sng"/>
              <a:t>Amazon SageMaker:</a:t>
            </a:r>
            <a:endParaRPr sz="2070" b="1" u="sng"/>
          </a:p>
          <a:p>
            <a:pPr marL="0" lvl="0" indent="0" algn="l" rtl="0">
              <a:spcBef>
                <a:spcPts val="1200"/>
              </a:spcBef>
              <a:spcAft>
                <a:spcPts val="0"/>
              </a:spcAft>
              <a:buClr>
                <a:schemeClr val="dk1"/>
              </a:buClr>
              <a:buSzPts val="852"/>
              <a:buFont typeface="Arial"/>
              <a:buNone/>
            </a:pPr>
            <a:r>
              <a:rPr lang="en-US" sz="2070"/>
              <a:t>SageMaker to train the models, perform hyperparameter tuning, and deploy endpoints for</a:t>
            </a:r>
            <a:endParaRPr sz="2070"/>
          </a:p>
          <a:p>
            <a:pPr marL="0" lvl="0" indent="0" algn="l" rtl="0">
              <a:spcBef>
                <a:spcPts val="1200"/>
              </a:spcBef>
              <a:spcAft>
                <a:spcPts val="0"/>
              </a:spcAft>
              <a:buClr>
                <a:schemeClr val="dk1"/>
              </a:buClr>
              <a:buSzPts val="852"/>
              <a:buFont typeface="Arial"/>
              <a:buNone/>
            </a:pPr>
            <a:r>
              <a:rPr lang="en-US" sz="2070"/>
              <a:t>predictions of dropout or graduate or enrolled.</a:t>
            </a:r>
            <a:endParaRPr sz="2070"/>
          </a:p>
          <a:p>
            <a:pPr marL="457200" lvl="0" indent="-360045" algn="l" rtl="0">
              <a:spcBef>
                <a:spcPts val="1200"/>
              </a:spcBef>
              <a:spcAft>
                <a:spcPts val="0"/>
              </a:spcAft>
              <a:buSzPts val="2070"/>
              <a:buChar char="•"/>
            </a:pPr>
            <a:r>
              <a:rPr lang="en-US" sz="2070" b="1" u="sng"/>
              <a:t>Amazon SageMaker Ground Truth:</a:t>
            </a:r>
            <a:endParaRPr sz="2070" b="1" u="sng"/>
          </a:p>
          <a:p>
            <a:pPr marL="0" lvl="0" indent="0" algn="l" rtl="0">
              <a:spcBef>
                <a:spcPts val="1200"/>
              </a:spcBef>
              <a:spcAft>
                <a:spcPts val="0"/>
              </a:spcAft>
              <a:buClr>
                <a:schemeClr val="dk1"/>
              </a:buClr>
              <a:buSzPts val="852"/>
              <a:buFont typeface="Arial"/>
              <a:buNone/>
            </a:pPr>
            <a:r>
              <a:rPr lang="en-US" sz="2070"/>
              <a:t>For data labeling and annotation tasks, use SageMaker Ground Truth to efficiently label our </a:t>
            </a:r>
            <a:endParaRPr sz="2070"/>
          </a:p>
          <a:p>
            <a:pPr marL="0" lvl="0" indent="0" algn="l" rtl="0">
              <a:spcBef>
                <a:spcPts val="1200"/>
              </a:spcBef>
              <a:spcAft>
                <a:spcPts val="1200"/>
              </a:spcAft>
              <a:buSzPts val="852"/>
              <a:buNone/>
            </a:pPr>
            <a:r>
              <a:rPr lang="en-US" sz="2070"/>
              <a:t>dataset for training.</a:t>
            </a:r>
            <a:endParaRPr sz="207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69"/>
          <p:cNvSpPr txBox="1">
            <a:spLocks noGrp="1"/>
          </p:cNvSpPr>
          <p:nvPr>
            <p:ph type="sldNum" idx="12"/>
          </p:nvPr>
        </p:nvSpPr>
        <p:spPr>
          <a:xfrm>
            <a:off x="11347704" y="6446520"/>
            <a:ext cx="484500" cy="228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
        <p:nvSpPr>
          <p:cNvPr id="645" name="Google Shape;645;p69"/>
          <p:cNvSpPr txBox="1">
            <a:spLocks noGrp="1"/>
          </p:cNvSpPr>
          <p:nvPr>
            <p:ph type="body" idx="1"/>
          </p:nvPr>
        </p:nvSpPr>
        <p:spPr>
          <a:xfrm>
            <a:off x="308225" y="1091625"/>
            <a:ext cx="11524200" cy="5336700"/>
          </a:xfrm>
          <a:prstGeom prst="rect">
            <a:avLst/>
          </a:prstGeom>
        </p:spPr>
        <p:txBody>
          <a:bodyPr spcFirstLastPara="1" wrap="square" lIns="91425" tIns="45700" rIns="91425" bIns="45700" anchor="t" anchorCtr="0">
            <a:normAutofit/>
          </a:bodyPr>
          <a:lstStyle/>
          <a:p>
            <a:pPr marL="457200" lvl="0" indent="-360045" algn="l" rtl="0">
              <a:lnSpc>
                <a:spcPct val="80000"/>
              </a:lnSpc>
              <a:spcBef>
                <a:spcPts val="0"/>
              </a:spcBef>
              <a:spcAft>
                <a:spcPts val="0"/>
              </a:spcAft>
              <a:buSzPts val="2070"/>
              <a:buChar char="•"/>
            </a:pPr>
            <a:r>
              <a:rPr lang="en-US" sz="2070" b="1" u="sng"/>
              <a:t>AWS Identity and Access Management (IAM)</a:t>
            </a:r>
            <a:endParaRPr sz="2070" b="1" u="sng"/>
          </a:p>
          <a:p>
            <a:pPr marL="0" lvl="0" indent="0" algn="l" rtl="0">
              <a:lnSpc>
                <a:spcPct val="80000"/>
              </a:lnSpc>
              <a:spcBef>
                <a:spcPts val="1200"/>
              </a:spcBef>
              <a:spcAft>
                <a:spcPts val="0"/>
              </a:spcAft>
              <a:buClr>
                <a:schemeClr val="dk1"/>
              </a:buClr>
              <a:buSzPts val="852"/>
              <a:buFont typeface="Arial"/>
              <a:buNone/>
            </a:pPr>
            <a:r>
              <a:rPr lang="en-US" sz="2070"/>
              <a:t>Use IAM to manage access to AWS services securely, creating roles and permissions for</a:t>
            </a:r>
            <a:endParaRPr sz="2070"/>
          </a:p>
          <a:p>
            <a:pPr marL="0" lvl="0" indent="0" algn="l" rtl="0">
              <a:lnSpc>
                <a:spcPct val="80000"/>
              </a:lnSpc>
              <a:spcBef>
                <a:spcPts val="1200"/>
              </a:spcBef>
              <a:spcAft>
                <a:spcPts val="0"/>
              </a:spcAft>
              <a:buClr>
                <a:schemeClr val="dk1"/>
              </a:buClr>
              <a:buSzPts val="852"/>
              <a:buFont typeface="Arial"/>
              <a:buNone/>
            </a:pPr>
            <a:r>
              <a:rPr lang="en-US" sz="2070"/>
              <a:t>different components of your project. Amazon CloudWatch: Set up CloudWatch for</a:t>
            </a:r>
            <a:endParaRPr sz="2070"/>
          </a:p>
          <a:p>
            <a:pPr marL="0" lvl="0" indent="0" algn="l" rtl="0">
              <a:lnSpc>
                <a:spcPct val="80000"/>
              </a:lnSpc>
              <a:spcBef>
                <a:spcPts val="1200"/>
              </a:spcBef>
              <a:spcAft>
                <a:spcPts val="0"/>
              </a:spcAft>
              <a:buClr>
                <a:schemeClr val="dk1"/>
              </a:buClr>
              <a:buSzPts val="852"/>
              <a:buFont typeface="Arial"/>
              <a:buNone/>
            </a:pPr>
            <a:r>
              <a:rPr lang="en-US" sz="2070"/>
              <a:t>monitoring and logging. It helps track the performance of your machine learning models and AWS resources.</a:t>
            </a:r>
            <a:endParaRPr sz="2070"/>
          </a:p>
          <a:p>
            <a:pPr marL="457200" lvl="0" indent="-360045" algn="l" rtl="0">
              <a:lnSpc>
                <a:spcPct val="80000"/>
              </a:lnSpc>
              <a:spcBef>
                <a:spcPts val="1200"/>
              </a:spcBef>
              <a:spcAft>
                <a:spcPts val="0"/>
              </a:spcAft>
              <a:buSzPts val="2070"/>
              <a:buChar char="•"/>
            </a:pPr>
            <a:r>
              <a:rPr lang="en-US" sz="2070" b="1" u="sng"/>
              <a:t>AWS CodePipeline and AWS CodeBuild:</a:t>
            </a:r>
            <a:endParaRPr sz="2070" b="1" u="sng"/>
          </a:p>
          <a:p>
            <a:pPr marL="0" lvl="0" indent="0" algn="l" rtl="0">
              <a:lnSpc>
                <a:spcPct val="80000"/>
              </a:lnSpc>
              <a:spcBef>
                <a:spcPts val="1200"/>
              </a:spcBef>
              <a:spcAft>
                <a:spcPts val="0"/>
              </a:spcAft>
              <a:buSzPts val="852"/>
              <a:buNone/>
            </a:pPr>
            <a:r>
              <a:rPr lang="en-US" sz="2070"/>
              <a:t>Set up CI/CD pipelines using CodePipeline and CodeBuild for automated model training and</a:t>
            </a:r>
            <a:endParaRPr sz="2070"/>
          </a:p>
          <a:p>
            <a:pPr marL="0" lvl="0" indent="0" algn="l" rtl="0">
              <a:lnSpc>
                <a:spcPct val="80000"/>
              </a:lnSpc>
              <a:spcBef>
                <a:spcPts val="1200"/>
              </a:spcBef>
              <a:spcAft>
                <a:spcPts val="0"/>
              </a:spcAft>
              <a:buClr>
                <a:schemeClr val="dk1"/>
              </a:buClr>
              <a:buSzPts val="852"/>
              <a:buFont typeface="Arial"/>
              <a:buNone/>
            </a:pPr>
            <a:r>
              <a:rPr lang="en-US" sz="2070"/>
              <a:t>deployment. Whenever there are updates or improvements to the machine learning models,</a:t>
            </a:r>
            <a:endParaRPr sz="2070"/>
          </a:p>
          <a:p>
            <a:pPr marL="0" lvl="0" indent="0" algn="l" rtl="0">
              <a:lnSpc>
                <a:spcPct val="80000"/>
              </a:lnSpc>
              <a:spcBef>
                <a:spcPts val="1200"/>
              </a:spcBef>
              <a:spcAft>
                <a:spcPts val="0"/>
              </a:spcAft>
              <a:buClr>
                <a:schemeClr val="dk1"/>
              </a:buClr>
              <a:buSzPts val="852"/>
              <a:buFont typeface="Arial"/>
              <a:buNone/>
            </a:pPr>
            <a:r>
              <a:rPr lang="en-US" sz="2070"/>
              <a:t>these pipelines automate the deployment process.</a:t>
            </a:r>
            <a:endParaRPr sz="2070"/>
          </a:p>
          <a:p>
            <a:pPr marL="457200" lvl="0" indent="-360045" algn="l" rtl="0">
              <a:lnSpc>
                <a:spcPct val="80000"/>
              </a:lnSpc>
              <a:spcBef>
                <a:spcPts val="1200"/>
              </a:spcBef>
              <a:spcAft>
                <a:spcPts val="0"/>
              </a:spcAft>
              <a:buSzPts val="2070"/>
              <a:buChar char="•"/>
            </a:pPr>
            <a:r>
              <a:rPr lang="en-US" sz="2070" b="1" u="sng"/>
              <a:t>AWS Documentation:</a:t>
            </a:r>
            <a:endParaRPr sz="2070" b="1" u="sng"/>
          </a:p>
          <a:p>
            <a:pPr marL="0" lvl="0" indent="0" algn="l" rtl="0">
              <a:lnSpc>
                <a:spcPct val="80000"/>
              </a:lnSpc>
              <a:spcBef>
                <a:spcPts val="1200"/>
              </a:spcBef>
              <a:spcAft>
                <a:spcPts val="0"/>
              </a:spcAft>
              <a:buClr>
                <a:schemeClr val="dk1"/>
              </a:buClr>
              <a:buSzPts val="852"/>
              <a:buFont typeface="Arial"/>
              <a:buNone/>
            </a:pPr>
            <a:r>
              <a:rPr lang="en-US" sz="2070"/>
              <a:t>The AWS documentation serves as a valuable resource for troubleshooting, optimizing</a:t>
            </a:r>
            <a:endParaRPr sz="2070"/>
          </a:p>
          <a:p>
            <a:pPr marL="0" lvl="0" indent="0" algn="l" rtl="0">
              <a:lnSpc>
                <a:spcPct val="80000"/>
              </a:lnSpc>
              <a:spcBef>
                <a:spcPts val="1200"/>
              </a:spcBef>
              <a:spcAft>
                <a:spcPts val="0"/>
              </a:spcAft>
              <a:buClr>
                <a:schemeClr val="dk1"/>
              </a:buClr>
              <a:buSzPts val="852"/>
              <a:buFont typeface="Arial"/>
              <a:buNone/>
            </a:pPr>
            <a:r>
              <a:rPr lang="en-US" sz="2070"/>
              <a:t>performance, and ensuring the project adheres to AWS best practices for machine learning</a:t>
            </a:r>
            <a:endParaRPr sz="2070"/>
          </a:p>
          <a:p>
            <a:pPr marL="0" lvl="0" indent="0" algn="l" rtl="0">
              <a:lnSpc>
                <a:spcPct val="80000"/>
              </a:lnSpc>
              <a:spcBef>
                <a:spcPts val="1200"/>
              </a:spcBef>
              <a:spcAft>
                <a:spcPts val="1200"/>
              </a:spcAft>
              <a:buSzPts val="852"/>
              <a:buNone/>
            </a:pPr>
            <a:r>
              <a:rPr lang="en-US" sz="2070"/>
              <a:t>implementations in the context of addressing academic dropout and failure.</a:t>
            </a:r>
            <a:endParaRPr sz="207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70"/>
          <p:cNvSpPr txBox="1">
            <a:spLocks noGrp="1"/>
          </p:cNvSpPr>
          <p:nvPr>
            <p:ph type="sldNum" idx="12"/>
          </p:nvPr>
        </p:nvSpPr>
        <p:spPr>
          <a:xfrm>
            <a:off x="11347704" y="6446520"/>
            <a:ext cx="484500" cy="228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
        <p:nvSpPr>
          <p:cNvPr id="651" name="Google Shape;651;p70"/>
          <p:cNvSpPr txBox="1">
            <a:spLocks noGrp="1"/>
          </p:cNvSpPr>
          <p:nvPr>
            <p:ph type="title"/>
          </p:nvPr>
        </p:nvSpPr>
        <p:spPr>
          <a:xfrm>
            <a:off x="365760" y="301752"/>
            <a:ext cx="11466600" cy="731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HeatMap</a:t>
            </a:r>
            <a:endParaRPr/>
          </a:p>
        </p:txBody>
      </p:sp>
      <p:sp>
        <p:nvSpPr>
          <p:cNvPr id="652" name="Google Shape;652;p70"/>
          <p:cNvSpPr txBox="1">
            <a:spLocks noGrp="1"/>
          </p:cNvSpPr>
          <p:nvPr>
            <p:ph type="body" idx="1"/>
          </p:nvPr>
        </p:nvSpPr>
        <p:spPr>
          <a:xfrm>
            <a:off x="202075" y="1229300"/>
            <a:ext cx="11630400" cy="5199000"/>
          </a:xfrm>
          <a:prstGeom prst="rect">
            <a:avLst/>
          </a:prstGeom>
        </p:spPr>
        <p:txBody>
          <a:bodyPr spcFirstLastPara="1" wrap="square" lIns="91425" tIns="45700" rIns="91425" bIns="45700" anchor="t" anchorCtr="0">
            <a:normAutofit/>
          </a:bodyPr>
          <a:lstStyle/>
          <a:p>
            <a:pPr marL="0" lvl="0" indent="0" algn="l" rtl="0">
              <a:spcBef>
                <a:spcPts val="0"/>
              </a:spcBef>
              <a:spcAft>
                <a:spcPts val="1200"/>
              </a:spcAft>
              <a:buNone/>
            </a:pPr>
            <a:r>
              <a:rPr lang="en-US" sz="2400" b="1">
                <a:solidFill>
                  <a:schemeClr val="dk2"/>
                </a:solidFill>
              </a:rPr>
              <a:t>Data Analysis: </a:t>
            </a:r>
            <a:r>
              <a:rPr lang="en-US" sz="2400">
                <a:solidFill>
                  <a:schemeClr val="dk2"/>
                </a:solidFill>
              </a:rPr>
              <a:t>Plotted a heatmap to understand the correlation between features</a:t>
            </a:r>
            <a:r>
              <a:rPr lang="en-US" sz="2400"/>
              <a:t>					</a:t>
            </a:r>
            <a:endParaRPr sz="2400"/>
          </a:p>
        </p:txBody>
      </p:sp>
      <p:pic>
        <p:nvPicPr>
          <p:cNvPr id="653" name="Google Shape;653;p70"/>
          <p:cNvPicPr preferRelativeResize="0"/>
          <p:nvPr/>
        </p:nvPicPr>
        <p:blipFill>
          <a:blip r:embed="rId3">
            <a:alphaModFix/>
          </a:blip>
          <a:stretch>
            <a:fillRect/>
          </a:stretch>
        </p:blipFill>
        <p:spPr>
          <a:xfrm>
            <a:off x="719200" y="1669550"/>
            <a:ext cx="9811826" cy="4674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71"/>
          <p:cNvSpPr txBox="1">
            <a:spLocks noGrp="1"/>
          </p:cNvSpPr>
          <p:nvPr>
            <p:ph type="sldNum" idx="12"/>
          </p:nvPr>
        </p:nvSpPr>
        <p:spPr>
          <a:xfrm>
            <a:off x="11347704" y="6446520"/>
            <a:ext cx="484500" cy="228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
        <p:nvSpPr>
          <p:cNvPr id="659" name="Google Shape;659;p71"/>
          <p:cNvSpPr txBox="1">
            <a:spLocks noGrp="1"/>
          </p:cNvSpPr>
          <p:nvPr>
            <p:ph type="title"/>
          </p:nvPr>
        </p:nvSpPr>
        <p:spPr>
          <a:xfrm>
            <a:off x="365760" y="301752"/>
            <a:ext cx="11466600" cy="731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Data Visualisations</a:t>
            </a:r>
            <a:endParaRPr/>
          </a:p>
        </p:txBody>
      </p:sp>
      <p:sp>
        <p:nvSpPr>
          <p:cNvPr id="660" name="Google Shape;660;p71"/>
          <p:cNvSpPr txBox="1">
            <a:spLocks noGrp="1"/>
          </p:cNvSpPr>
          <p:nvPr>
            <p:ph type="body" idx="1"/>
          </p:nvPr>
        </p:nvSpPr>
        <p:spPr>
          <a:xfrm>
            <a:off x="365760" y="1097280"/>
            <a:ext cx="11466600" cy="53310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sz="2000"/>
              <a:t>We have used “Tableau</a:t>
            </a:r>
            <a:r>
              <a:rPr lang="en-US" sz="2000" b="1"/>
              <a:t>”</a:t>
            </a:r>
            <a:r>
              <a:rPr lang="en-US" sz="2000"/>
              <a:t> to plot the data Visualisations.</a:t>
            </a:r>
            <a:endParaRPr sz="2000"/>
          </a:p>
          <a:p>
            <a:pPr marL="457200" lvl="0" indent="-355600" algn="l" rtl="0">
              <a:spcBef>
                <a:spcPts val="1200"/>
              </a:spcBef>
              <a:spcAft>
                <a:spcPts val="0"/>
              </a:spcAft>
              <a:buSzPts val="2000"/>
              <a:buChar char="•"/>
            </a:pPr>
            <a:r>
              <a:rPr lang="en-US" sz="2000"/>
              <a:t>Plotted a bar graph to show the number of graduates, dropouts as well as enrolled students with respect to each gender.</a:t>
            </a:r>
            <a:endParaRPr sz="2000"/>
          </a:p>
        </p:txBody>
      </p:sp>
      <p:pic>
        <p:nvPicPr>
          <p:cNvPr id="661" name="Google Shape;661;p71"/>
          <p:cNvPicPr preferRelativeResize="0"/>
          <p:nvPr/>
        </p:nvPicPr>
        <p:blipFill>
          <a:blip r:embed="rId3">
            <a:alphaModFix/>
          </a:blip>
          <a:stretch>
            <a:fillRect/>
          </a:stretch>
        </p:blipFill>
        <p:spPr>
          <a:xfrm>
            <a:off x="2857800" y="2429101"/>
            <a:ext cx="6128550" cy="3290675"/>
          </a:xfrm>
          <a:prstGeom prst="rect">
            <a:avLst/>
          </a:prstGeom>
          <a:noFill/>
          <a:ln>
            <a:noFill/>
          </a:ln>
        </p:spPr>
      </p:pic>
    </p:spTree>
  </p:cSld>
  <p:clrMapOvr>
    <a:masterClrMapping/>
  </p:clrMapOvr>
</p:sld>
</file>

<file path=ppt/theme/theme1.xml><?xml version="1.0" encoding="utf-8"?>
<a:theme xmlns:a="http://schemas.openxmlformats.org/drawingml/2006/main" name="OneBrand EVO (2022-Q4) ColorSet 3">
  <a:themeElements>
    <a:clrScheme name="OneBrand Evo Set 3">
      <a:dk1>
        <a:srgbClr val="000000"/>
      </a:dk1>
      <a:lt1>
        <a:srgbClr val="FFFFFF"/>
      </a:lt1>
      <a:dk2>
        <a:srgbClr val="232F3E"/>
      </a:dk2>
      <a:lt2>
        <a:srgbClr val="F1F3F3"/>
      </a:lt2>
      <a:accent1>
        <a:srgbClr val="005276"/>
      </a:accent1>
      <a:accent2>
        <a:srgbClr val="007FAA"/>
      </a:accent2>
      <a:accent3>
        <a:srgbClr val="9FFCEA"/>
      </a:accent3>
      <a:accent4>
        <a:srgbClr val="38EF7D"/>
      </a:accent4>
      <a:accent5>
        <a:srgbClr val="19594E"/>
      </a:accent5>
      <a:accent6>
        <a:srgbClr val="197956"/>
      </a:accent6>
      <a:hlink>
        <a:srgbClr val="197956"/>
      </a:hlink>
      <a:folHlink>
        <a:srgbClr val="19795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1990</Words>
  <Application>Microsoft Office PowerPoint</Application>
  <PresentationFormat>Widescreen</PresentationFormat>
  <Paragraphs>206</Paragraphs>
  <Slides>23</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Play</vt:lpstr>
      <vt:lpstr>Droid Sans Mono</vt:lpstr>
      <vt:lpstr>Roboto</vt:lpstr>
      <vt:lpstr>OneBrand EVO (2022-Q4) ColorSet 3</vt:lpstr>
      <vt:lpstr>Cloud Computing for Data Analysis Final Project  University of North Carolina at Charlotte </vt:lpstr>
      <vt:lpstr>Business Scenario Overview</vt:lpstr>
      <vt:lpstr>Solution Overview</vt:lpstr>
      <vt:lpstr>PowerPoint Presentation</vt:lpstr>
      <vt:lpstr>MACHINE LEARNING FRAMEWORKS</vt:lpstr>
      <vt:lpstr>Use of AWS Services</vt:lpstr>
      <vt:lpstr>PowerPoint Presentation</vt:lpstr>
      <vt:lpstr>HeatMap</vt:lpstr>
      <vt:lpstr>Data Visualisations</vt:lpstr>
      <vt:lpstr>Plotted the Gender and count of Target</vt:lpstr>
      <vt:lpstr>Bar graph to show the number of students enrolled at each age section </vt:lpstr>
      <vt:lpstr>Distribution of number of students who graduated, enrolled, dropped out in each gender</vt:lpstr>
      <vt:lpstr>Neural Network model with Simple Dense Layers</vt:lpstr>
      <vt:lpstr>   Neural Network model with Simple Dense Layers</vt:lpstr>
      <vt:lpstr>Logistic regression model</vt:lpstr>
      <vt:lpstr>Confusion Matrix</vt:lpstr>
      <vt:lpstr>ROC-Curve</vt:lpstr>
      <vt:lpstr>Hyperparameter Tuning</vt:lpstr>
      <vt:lpstr>Architecture diagram of the solution</vt:lpstr>
      <vt:lpstr>Machine Learning Lifecycle </vt:lpstr>
      <vt:lpstr>Cost Optimization</vt:lpstr>
      <vt:lpstr>Lessons learned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Amirthavarshini d</cp:lastModifiedBy>
  <cp:revision>1</cp:revision>
  <dcterms:modified xsi:type="dcterms:W3CDTF">2024-09-04T00:31:23Z</dcterms:modified>
</cp:coreProperties>
</file>